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Проблемы подросткового возраста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Ответы психолога</a:t>
            </a:r>
          </a:p>
          <a:p>
            <a:endParaRPr lang="ru-RU" dirty="0"/>
          </a:p>
        </p:txBody>
      </p:sp>
      <p:grpSp>
        <p:nvGrpSpPr>
          <p:cNvPr id="4" name="Group 39892"/>
          <p:cNvGrpSpPr/>
          <p:nvPr/>
        </p:nvGrpSpPr>
        <p:grpSpPr>
          <a:xfrm>
            <a:off x="10102196" y="401057"/>
            <a:ext cx="1959816" cy="7008271"/>
            <a:chOff x="0" y="0"/>
            <a:chExt cx="1508125" cy="5840997"/>
          </a:xfrm>
        </p:grpSpPr>
        <p:sp>
          <p:nvSpPr>
            <p:cNvPr id="5" name="Shape 2579"/>
            <p:cNvSpPr/>
            <p:nvPr/>
          </p:nvSpPr>
          <p:spPr>
            <a:xfrm>
              <a:off x="1508125" y="0"/>
              <a:ext cx="0" cy="5840997"/>
            </a:xfrm>
            <a:custGeom>
              <a:avLst/>
              <a:gdLst/>
              <a:ahLst/>
              <a:cxnLst/>
              <a:rect l="0" t="0" r="0" b="0"/>
              <a:pathLst>
                <a:path h="5840997">
                  <a:moveTo>
                    <a:pt x="0" y="0"/>
                  </a:moveTo>
                  <a:lnTo>
                    <a:pt x="0" y="5840997"/>
                  </a:lnTo>
                </a:path>
              </a:pathLst>
            </a:custGeom>
            <a:ln w="38100" cap="flat">
              <a:miter lim="100000"/>
            </a:ln>
          </p:spPr>
          <p:style>
            <a:lnRef idx="1">
              <a:srgbClr val="C5D493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" name="Shape 2581"/>
            <p:cNvSpPr/>
            <p:nvPr/>
          </p:nvSpPr>
          <p:spPr>
            <a:xfrm>
              <a:off x="685279" y="1078396"/>
              <a:ext cx="403820" cy="316534"/>
            </a:xfrm>
            <a:custGeom>
              <a:avLst/>
              <a:gdLst/>
              <a:ahLst/>
              <a:cxnLst/>
              <a:rect l="0" t="0" r="0" b="0"/>
              <a:pathLst>
                <a:path w="403820" h="316534">
                  <a:moveTo>
                    <a:pt x="186563" y="641"/>
                  </a:moveTo>
                  <a:cubicBezTo>
                    <a:pt x="194496" y="0"/>
                    <a:pt x="202975" y="876"/>
                    <a:pt x="211861" y="3339"/>
                  </a:cubicBezTo>
                  <a:cubicBezTo>
                    <a:pt x="247155" y="13106"/>
                    <a:pt x="262509" y="37642"/>
                    <a:pt x="257404" y="75615"/>
                  </a:cubicBezTo>
                  <a:cubicBezTo>
                    <a:pt x="256718" y="80720"/>
                    <a:pt x="257315" y="85991"/>
                    <a:pt x="257315" y="93205"/>
                  </a:cubicBezTo>
                  <a:cubicBezTo>
                    <a:pt x="273342" y="85267"/>
                    <a:pt x="286499" y="77571"/>
                    <a:pt x="300520" y="72034"/>
                  </a:cubicBezTo>
                  <a:cubicBezTo>
                    <a:pt x="332156" y="59550"/>
                    <a:pt x="360845" y="65874"/>
                    <a:pt x="385877" y="88531"/>
                  </a:cubicBezTo>
                  <a:lnTo>
                    <a:pt x="403820" y="114156"/>
                  </a:lnTo>
                  <a:lnTo>
                    <a:pt x="403820" y="196571"/>
                  </a:lnTo>
                  <a:lnTo>
                    <a:pt x="400429" y="202475"/>
                  </a:lnTo>
                  <a:cubicBezTo>
                    <a:pt x="391373" y="213467"/>
                    <a:pt x="378619" y="221462"/>
                    <a:pt x="363271" y="225297"/>
                  </a:cubicBezTo>
                  <a:cubicBezTo>
                    <a:pt x="344589" y="229958"/>
                    <a:pt x="328066" y="225945"/>
                    <a:pt x="314401" y="212254"/>
                  </a:cubicBezTo>
                  <a:cubicBezTo>
                    <a:pt x="308852" y="206692"/>
                    <a:pt x="304089" y="200342"/>
                    <a:pt x="298488" y="193776"/>
                  </a:cubicBezTo>
                  <a:cubicBezTo>
                    <a:pt x="291287" y="206336"/>
                    <a:pt x="291287" y="206336"/>
                    <a:pt x="293294" y="209778"/>
                  </a:cubicBezTo>
                  <a:cubicBezTo>
                    <a:pt x="307937" y="234962"/>
                    <a:pt x="333756" y="247598"/>
                    <a:pt x="362445" y="241629"/>
                  </a:cubicBezTo>
                  <a:cubicBezTo>
                    <a:pt x="377927" y="238397"/>
                    <a:pt x="391252" y="232317"/>
                    <a:pt x="402138" y="223272"/>
                  </a:cubicBezTo>
                  <a:lnTo>
                    <a:pt x="403820" y="220845"/>
                  </a:lnTo>
                  <a:lnTo>
                    <a:pt x="403820" y="314104"/>
                  </a:lnTo>
                  <a:lnTo>
                    <a:pt x="254584" y="316433"/>
                  </a:lnTo>
                  <a:cubicBezTo>
                    <a:pt x="241707" y="316534"/>
                    <a:pt x="228511" y="315137"/>
                    <a:pt x="215989" y="312191"/>
                  </a:cubicBezTo>
                  <a:cubicBezTo>
                    <a:pt x="197345" y="307809"/>
                    <a:pt x="178435" y="302310"/>
                    <a:pt x="177673" y="272757"/>
                  </a:cubicBezTo>
                  <a:cubicBezTo>
                    <a:pt x="157594" y="297433"/>
                    <a:pt x="135179" y="306806"/>
                    <a:pt x="110007" y="310654"/>
                  </a:cubicBezTo>
                  <a:cubicBezTo>
                    <a:pt x="86970" y="314159"/>
                    <a:pt x="65011" y="310095"/>
                    <a:pt x="44971" y="298907"/>
                  </a:cubicBezTo>
                  <a:cubicBezTo>
                    <a:pt x="15901" y="282651"/>
                    <a:pt x="1029" y="257225"/>
                    <a:pt x="445" y="223672"/>
                  </a:cubicBezTo>
                  <a:cubicBezTo>
                    <a:pt x="0" y="198538"/>
                    <a:pt x="5702" y="174485"/>
                    <a:pt x="12764" y="150634"/>
                  </a:cubicBezTo>
                  <a:cubicBezTo>
                    <a:pt x="20244" y="138645"/>
                    <a:pt x="26759" y="125920"/>
                    <a:pt x="35370" y="114795"/>
                  </a:cubicBezTo>
                  <a:cubicBezTo>
                    <a:pt x="68313" y="72186"/>
                    <a:pt x="122606" y="71284"/>
                    <a:pt x="156896" y="88848"/>
                  </a:cubicBezTo>
                  <a:cubicBezTo>
                    <a:pt x="173177" y="97193"/>
                    <a:pt x="185776" y="109156"/>
                    <a:pt x="192532" y="126656"/>
                  </a:cubicBezTo>
                  <a:cubicBezTo>
                    <a:pt x="195402" y="134086"/>
                    <a:pt x="198869" y="141287"/>
                    <a:pt x="201816" y="148043"/>
                  </a:cubicBezTo>
                  <a:cubicBezTo>
                    <a:pt x="211747" y="146951"/>
                    <a:pt x="213360" y="141477"/>
                    <a:pt x="212039" y="135242"/>
                  </a:cubicBezTo>
                  <a:cubicBezTo>
                    <a:pt x="205956" y="106501"/>
                    <a:pt x="187820" y="87198"/>
                    <a:pt x="162370" y="74294"/>
                  </a:cubicBezTo>
                  <a:cubicBezTo>
                    <a:pt x="152108" y="69087"/>
                    <a:pt x="141148" y="65239"/>
                    <a:pt x="129832" y="60489"/>
                  </a:cubicBezTo>
                  <a:cubicBezTo>
                    <a:pt x="131356" y="54381"/>
                    <a:pt x="132055" y="49733"/>
                    <a:pt x="133668" y="45427"/>
                  </a:cubicBezTo>
                  <a:cubicBezTo>
                    <a:pt x="143888" y="18138"/>
                    <a:pt x="162766" y="2565"/>
                    <a:pt x="186563" y="641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Shape 2582"/>
            <p:cNvSpPr/>
            <p:nvPr/>
          </p:nvSpPr>
          <p:spPr>
            <a:xfrm>
              <a:off x="680428" y="803611"/>
              <a:ext cx="408671" cy="404908"/>
            </a:xfrm>
            <a:custGeom>
              <a:avLst/>
              <a:gdLst/>
              <a:ahLst/>
              <a:cxnLst/>
              <a:rect l="0" t="0" r="0" b="0"/>
              <a:pathLst>
                <a:path w="408671" h="404908">
                  <a:moveTo>
                    <a:pt x="136717" y="31"/>
                  </a:moveTo>
                  <a:cubicBezTo>
                    <a:pt x="165502" y="125"/>
                    <a:pt x="190103" y="13107"/>
                    <a:pt x="210782" y="37891"/>
                  </a:cubicBezTo>
                  <a:cubicBezTo>
                    <a:pt x="217538" y="45994"/>
                    <a:pt x="222936" y="55214"/>
                    <a:pt x="228968" y="63926"/>
                  </a:cubicBezTo>
                  <a:cubicBezTo>
                    <a:pt x="230759" y="67482"/>
                    <a:pt x="232537" y="71051"/>
                    <a:pt x="235585" y="77185"/>
                  </a:cubicBezTo>
                  <a:cubicBezTo>
                    <a:pt x="238531" y="71152"/>
                    <a:pt x="240259" y="67609"/>
                    <a:pt x="241986" y="64066"/>
                  </a:cubicBezTo>
                  <a:cubicBezTo>
                    <a:pt x="246139" y="59964"/>
                    <a:pt x="250088" y="55633"/>
                    <a:pt x="254483" y="51810"/>
                  </a:cubicBezTo>
                  <a:cubicBezTo>
                    <a:pt x="281661" y="28163"/>
                    <a:pt x="313042" y="32164"/>
                    <a:pt x="332092" y="62669"/>
                  </a:cubicBezTo>
                  <a:cubicBezTo>
                    <a:pt x="338760" y="73350"/>
                    <a:pt x="342519" y="85859"/>
                    <a:pt x="347561" y="97442"/>
                  </a:cubicBezTo>
                  <a:cubicBezTo>
                    <a:pt x="359473" y="95549"/>
                    <a:pt x="370713" y="93771"/>
                    <a:pt x="381965" y="91993"/>
                  </a:cubicBezTo>
                  <a:cubicBezTo>
                    <a:pt x="381965" y="96413"/>
                    <a:pt x="381965" y="100820"/>
                    <a:pt x="381965" y="108071"/>
                  </a:cubicBezTo>
                  <a:cubicBezTo>
                    <a:pt x="391973" y="101823"/>
                    <a:pt x="399656" y="97035"/>
                    <a:pt x="407352" y="92234"/>
                  </a:cubicBezTo>
                  <a:lnTo>
                    <a:pt x="408671" y="93019"/>
                  </a:lnTo>
                  <a:lnTo>
                    <a:pt x="408671" y="250051"/>
                  </a:lnTo>
                  <a:lnTo>
                    <a:pt x="382081" y="246930"/>
                  </a:lnTo>
                  <a:cubicBezTo>
                    <a:pt x="371269" y="247708"/>
                    <a:pt x="360667" y="250756"/>
                    <a:pt x="350431" y="256687"/>
                  </a:cubicBezTo>
                  <a:cubicBezTo>
                    <a:pt x="347688" y="258274"/>
                    <a:pt x="346951" y="263341"/>
                    <a:pt x="343941" y="269577"/>
                  </a:cubicBezTo>
                  <a:cubicBezTo>
                    <a:pt x="363550" y="267050"/>
                    <a:pt x="379413" y="263494"/>
                    <a:pt x="395300" y="263367"/>
                  </a:cubicBezTo>
                  <a:lnTo>
                    <a:pt x="408671" y="265807"/>
                  </a:lnTo>
                  <a:lnTo>
                    <a:pt x="408671" y="360286"/>
                  </a:lnTo>
                  <a:lnTo>
                    <a:pt x="402724" y="352241"/>
                  </a:lnTo>
                  <a:cubicBezTo>
                    <a:pt x="378737" y="329117"/>
                    <a:pt x="345087" y="320044"/>
                    <a:pt x="309931" y="328302"/>
                  </a:cubicBezTo>
                  <a:cubicBezTo>
                    <a:pt x="302171" y="330131"/>
                    <a:pt x="294513" y="332430"/>
                    <a:pt x="287287" y="334373"/>
                  </a:cubicBezTo>
                  <a:cubicBezTo>
                    <a:pt x="279641" y="319120"/>
                    <a:pt x="274599" y="304261"/>
                    <a:pt x="265582" y="292450"/>
                  </a:cubicBezTo>
                  <a:cubicBezTo>
                    <a:pt x="256667" y="280779"/>
                    <a:pt x="243726" y="272181"/>
                    <a:pt x="233147" y="262783"/>
                  </a:cubicBezTo>
                  <a:cubicBezTo>
                    <a:pt x="254254" y="202839"/>
                    <a:pt x="243916" y="165590"/>
                    <a:pt x="201016" y="141828"/>
                  </a:cubicBezTo>
                  <a:cubicBezTo>
                    <a:pt x="183591" y="132189"/>
                    <a:pt x="165164" y="130360"/>
                    <a:pt x="146114" y="134424"/>
                  </a:cubicBezTo>
                  <a:cubicBezTo>
                    <a:pt x="142532" y="135199"/>
                    <a:pt x="139675" y="139313"/>
                    <a:pt x="128918" y="147975"/>
                  </a:cubicBezTo>
                  <a:cubicBezTo>
                    <a:pt x="156667" y="148800"/>
                    <a:pt x="177203" y="144990"/>
                    <a:pt x="194653" y="156370"/>
                  </a:cubicBezTo>
                  <a:cubicBezTo>
                    <a:pt x="212268" y="167850"/>
                    <a:pt x="225666" y="182189"/>
                    <a:pt x="228346" y="203791"/>
                  </a:cubicBezTo>
                  <a:cubicBezTo>
                    <a:pt x="230899" y="224454"/>
                    <a:pt x="227508" y="243682"/>
                    <a:pt x="210642" y="260294"/>
                  </a:cubicBezTo>
                  <a:cubicBezTo>
                    <a:pt x="155956" y="254286"/>
                    <a:pt x="128854" y="285884"/>
                    <a:pt x="116357" y="334779"/>
                  </a:cubicBezTo>
                  <a:cubicBezTo>
                    <a:pt x="104610" y="337116"/>
                    <a:pt x="93840" y="338068"/>
                    <a:pt x="83960" y="341536"/>
                  </a:cubicBezTo>
                  <a:cubicBezTo>
                    <a:pt x="72911" y="345409"/>
                    <a:pt x="62014" y="350578"/>
                    <a:pt x="52273" y="357017"/>
                  </a:cubicBezTo>
                  <a:cubicBezTo>
                    <a:pt x="43536" y="362795"/>
                    <a:pt x="35814" y="370517"/>
                    <a:pt x="28804" y="378404"/>
                  </a:cubicBezTo>
                  <a:cubicBezTo>
                    <a:pt x="21311" y="386849"/>
                    <a:pt x="15151" y="396488"/>
                    <a:pt x="8928" y="404908"/>
                  </a:cubicBezTo>
                  <a:cubicBezTo>
                    <a:pt x="4382" y="403245"/>
                    <a:pt x="2184" y="402432"/>
                    <a:pt x="0" y="401632"/>
                  </a:cubicBezTo>
                  <a:cubicBezTo>
                    <a:pt x="343" y="362999"/>
                    <a:pt x="406" y="324353"/>
                    <a:pt x="1181" y="285719"/>
                  </a:cubicBezTo>
                  <a:cubicBezTo>
                    <a:pt x="1549" y="267025"/>
                    <a:pt x="3239" y="248356"/>
                    <a:pt x="4407" y="229674"/>
                  </a:cubicBezTo>
                  <a:cubicBezTo>
                    <a:pt x="5918" y="205722"/>
                    <a:pt x="13716" y="183992"/>
                    <a:pt x="27826" y="164561"/>
                  </a:cubicBezTo>
                  <a:cubicBezTo>
                    <a:pt x="36957" y="157601"/>
                    <a:pt x="36931" y="156890"/>
                    <a:pt x="27191" y="148026"/>
                  </a:cubicBezTo>
                  <a:cubicBezTo>
                    <a:pt x="26479" y="145790"/>
                    <a:pt x="26098" y="143377"/>
                    <a:pt x="25006" y="141345"/>
                  </a:cubicBezTo>
                  <a:cubicBezTo>
                    <a:pt x="4394" y="103144"/>
                    <a:pt x="16320" y="70771"/>
                    <a:pt x="43409" y="41587"/>
                  </a:cubicBezTo>
                  <a:cubicBezTo>
                    <a:pt x="60630" y="23032"/>
                    <a:pt x="82017" y="10967"/>
                    <a:pt x="106528" y="4274"/>
                  </a:cubicBezTo>
                  <a:cubicBezTo>
                    <a:pt x="117062" y="1401"/>
                    <a:pt x="127122" y="0"/>
                    <a:pt x="136717" y="31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Shape 2583"/>
            <p:cNvSpPr/>
            <p:nvPr/>
          </p:nvSpPr>
          <p:spPr>
            <a:xfrm>
              <a:off x="1089099" y="1192552"/>
              <a:ext cx="12093" cy="82415"/>
            </a:xfrm>
            <a:custGeom>
              <a:avLst/>
              <a:gdLst/>
              <a:ahLst/>
              <a:cxnLst/>
              <a:rect l="0" t="0" r="0" b="0"/>
              <a:pathLst>
                <a:path w="12093" h="82415">
                  <a:moveTo>
                    <a:pt x="0" y="0"/>
                  </a:moveTo>
                  <a:lnTo>
                    <a:pt x="5289" y="7553"/>
                  </a:lnTo>
                  <a:cubicBezTo>
                    <a:pt x="10102" y="19825"/>
                    <a:pt x="12093" y="33226"/>
                    <a:pt x="11585" y="47514"/>
                  </a:cubicBezTo>
                  <a:cubicBezTo>
                    <a:pt x="11306" y="55426"/>
                    <a:pt x="9826" y="62879"/>
                    <a:pt x="7284" y="69729"/>
                  </a:cubicBezTo>
                  <a:lnTo>
                    <a:pt x="0" y="8241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Shape 2584"/>
            <p:cNvSpPr/>
            <p:nvPr/>
          </p:nvSpPr>
          <p:spPr>
            <a:xfrm>
              <a:off x="1089099" y="896630"/>
              <a:ext cx="253012" cy="495870"/>
            </a:xfrm>
            <a:custGeom>
              <a:avLst/>
              <a:gdLst/>
              <a:ahLst/>
              <a:cxnLst/>
              <a:rect l="0" t="0" r="0" b="0"/>
              <a:pathLst>
                <a:path w="253012" h="495870">
                  <a:moveTo>
                    <a:pt x="0" y="0"/>
                  </a:moveTo>
                  <a:lnTo>
                    <a:pt x="16779" y="9985"/>
                  </a:lnTo>
                  <a:cubicBezTo>
                    <a:pt x="39119" y="24565"/>
                    <a:pt x="50460" y="45329"/>
                    <a:pt x="51044" y="71961"/>
                  </a:cubicBezTo>
                  <a:cubicBezTo>
                    <a:pt x="51196" y="78959"/>
                    <a:pt x="51069" y="85957"/>
                    <a:pt x="51069" y="95253"/>
                  </a:cubicBezTo>
                  <a:cubicBezTo>
                    <a:pt x="57749" y="96561"/>
                    <a:pt x="64252" y="97755"/>
                    <a:pt x="70716" y="99101"/>
                  </a:cubicBezTo>
                  <a:cubicBezTo>
                    <a:pt x="122291" y="109858"/>
                    <a:pt x="156962" y="151755"/>
                    <a:pt x="157241" y="204320"/>
                  </a:cubicBezTo>
                  <a:cubicBezTo>
                    <a:pt x="157305" y="216030"/>
                    <a:pt x="155628" y="227752"/>
                    <a:pt x="154752" y="239461"/>
                  </a:cubicBezTo>
                  <a:cubicBezTo>
                    <a:pt x="139042" y="271656"/>
                    <a:pt x="109603" y="284419"/>
                    <a:pt x="70030" y="293767"/>
                  </a:cubicBezTo>
                  <a:cubicBezTo>
                    <a:pt x="84584" y="298351"/>
                    <a:pt x="91950" y="301361"/>
                    <a:pt x="99609" y="302961"/>
                  </a:cubicBezTo>
                  <a:cubicBezTo>
                    <a:pt x="124081" y="308105"/>
                    <a:pt x="138674" y="322951"/>
                    <a:pt x="144401" y="346954"/>
                  </a:cubicBezTo>
                  <a:cubicBezTo>
                    <a:pt x="146027" y="353812"/>
                    <a:pt x="146916" y="360886"/>
                    <a:pt x="149139" y="367528"/>
                  </a:cubicBezTo>
                  <a:cubicBezTo>
                    <a:pt x="150028" y="370182"/>
                    <a:pt x="153558" y="371961"/>
                    <a:pt x="155882" y="374132"/>
                  </a:cubicBezTo>
                  <a:cubicBezTo>
                    <a:pt x="158448" y="370868"/>
                    <a:pt x="162321" y="367935"/>
                    <a:pt x="163223" y="364264"/>
                  </a:cubicBezTo>
                  <a:cubicBezTo>
                    <a:pt x="164264" y="359959"/>
                    <a:pt x="163070" y="354968"/>
                    <a:pt x="162270" y="350370"/>
                  </a:cubicBezTo>
                  <a:cubicBezTo>
                    <a:pt x="158257" y="327409"/>
                    <a:pt x="145557" y="309413"/>
                    <a:pt x="127421" y="293729"/>
                  </a:cubicBezTo>
                  <a:cubicBezTo>
                    <a:pt x="135296" y="286350"/>
                    <a:pt x="142382" y="280343"/>
                    <a:pt x="148732" y="273624"/>
                  </a:cubicBezTo>
                  <a:cubicBezTo>
                    <a:pt x="157609" y="264227"/>
                    <a:pt x="166626" y="254663"/>
                    <a:pt x="165509" y="240147"/>
                  </a:cubicBezTo>
                  <a:cubicBezTo>
                    <a:pt x="169560" y="233797"/>
                    <a:pt x="174615" y="229530"/>
                    <a:pt x="182895" y="230876"/>
                  </a:cubicBezTo>
                  <a:cubicBezTo>
                    <a:pt x="208282" y="235004"/>
                    <a:pt x="226685" y="254155"/>
                    <a:pt x="229796" y="281333"/>
                  </a:cubicBezTo>
                  <a:cubicBezTo>
                    <a:pt x="230850" y="290566"/>
                    <a:pt x="230203" y="300231"/>
                    <a:pt x="228768" y="309451"/>
                  </a:cubicBezTo>
                  <a:cubicBezTo>
                    <a:pt x="227345" y="318671"/>
                    <a:pt x="223967" y="327587"/>
                    <a:pt x="220817" y="338902"/>
                  </a:cubicBezTo>
                  <a:cubicBezTo>
                    <a:pt x="225161" y="345291"/>
                    <a:pt x="230736" y="352695"/>
                    <a:pt x="235460" y="360594"/>
                  </a:cubicBezTo>
                  <a:cubicBezTo>
                    <a:pt x="253012" y="389893"/>
                    <a:pt x="252186" y="419065"/>
                    <a:pt x="232857" y="447094"/>
                  </a:cubicBezTo>
                  <a:cubicBezTo>
                    <a:pt x="215280" y="472583"/>
                    <a:pt x="184051" y="482717"/>
                    <a:pt x="150980" y="474069"/>
                  </a:cubicBezTo>
                  <a:cubicBezTo>
                    <a:pt x="140769" y="471401"/>
                    <a:pt x="131041" y="466931"/>
                    <a:pt x="119751" y="462804"/>
                  </a:cubicBezTo>
                  <a:cubicBezTo>
                    <a:pt x="115700" y="468417"/>
                    <a:pt x="112194" y="475656"/>
                    <a:pt x="106568" y="480355"/>
                  </a:cubicBezTo>
                  <a:cubicBezTo>
                    <a:pt x="101387" y="484673"/>
                    <a:pt x="94160" y="487467"/>
                    <a:pt x="87404" y="488788"/>
                  </a:cubicBezTo>
                  <a:cubicBezTo>
                    <a:pt x="72418" y="491734"/>
                    <a:pt x="57203" y="494833"/>
                    <a:pt x="42014" y="495214"/>
                  </a:cubicBezTo>
                  <a:lnTo>
                    <a:pt x="0" y="495870"/>
                  </a:lnTo>
                  <a:lnTo>
                    <a:pt x="0" y="402611"/>
                  </a:lnTo>
                  <a:lnTo>
                    <a:pt x="23370" y="368887"/>
                  </a:lnTo>
                  <a:cubicBezTo>
                    <a:pt x="34305" y="340058"/>
                    <a:pt x="27955" y="312842"/>
                    <a:pt x="14518" y="286909"/>
                  </a:cubicBezTo>
                  <a:lnTo>
                    <a:pt x="0" y="267267"/>
                  </a:lnTo>
                  <a:lnTo>
                    <a:pt x="0" y="172788"/>
                  </a:lnTo>
                  <a:lnTo>
                    <a:pt x="9110" y="174450"/>
                  </a:lnTo>
                  <a:cubicBezTo>
                    <a:pt x="16236" y="177197"/>
                    <a:pt x="22837" y="181270"/>
                    <a:pt x="28438" y="186515"/>
                  </a:cubicBezTo>
                  <a:cubicBezTo>
                    <a:pt x="39741" y="197082"/>
                    <a:pt x="48339" y="210544"/>
                    <a:pt x="57927" y="222507"/>
                  </a:cubicBezTo>
                  <a:cubicBezTo>
                    <a:pt x="68049" y="216005"/>
                    <a:pt x="64684" y="209159"/>
                    <a:pt x="61699" y="202987"/>
                  </a:cubicBezTo>
                  <a:cubicBezTo>
                    <a:pt x="50294" y="179390"/>
                    <a:pt x="31156" y="164849"/>
                    <a:pt x="6327" y="157775"/>
                  </a:cubicBezTo>
                  <a:lnTo>
                    <a:pt x="0" y="15703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2585"/>
            <p:cNvSpPr/>
            <p:nvPr/>
          </p:nvSpPr>
          <p:spPr>
            <a:xfrm>
              <a:off x="238297" y="1190594"/>
              <a:ext cx="15998" cy="86564"/>
            </a:xfrm>
            <a:custGeom>
              <a:avLst/>
              <a:gdLst/>
              <a:ahLst/>
              <a:cxnLst/>
              <a:rect l="0" t="0" r="0" b="0"/>
              <a:pathLst>
                <a:path w="15998" h="86564">
                  <a:moveTo>
                    <a:pt x="15998" y="0"/>
                  </a:moveTo>
                  <a:lnTo>
                    <a:pt x="15998" y="86564"/>
                  </a:lnTo>
                  <a:lnTo>
                    <a:pt x="14107" y="84691"/>
                  </a:lnTo>
                  <a:cubicBezTo>
                    <a:pt x="4337" y="70443"/>
                    <a:pt x="0" y="52564"/>
                    <a:pt x="3410" y="34105"/>
                  </a:cubicBezTo>
                  <a:lnTo>
                    <a:pt x="15998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2586"/>
            <p:cNvSpPr/>
            <p:nvPr/>
          </p:nvSpPr>
          <p:spPr>
            <a:xfrm>
              <a:off x="0" y="899174"/>
              <a:ext cx="254294" cy="493186"/>
            </a:xfrm>
            <a:custGeom>
              <a:avLst/>
              <a:gdLst/>
              <a:ahLst/>
              <a:cxnLst/>
              <a:rect l="0" t="0" r="0" b="0"/>
              <a:pathLst>
                <a:path w="254294" h="493186">
                  <a:moveTo>
                    <a:pt x="254294" y="0"/>
                  </a:moveTo>
                  <a:lnTo>
                    <a:pt x="254294" y="153822"/>
                  </a:lnTo>
                  <a:lnTo>
                    <a:pt x="238341" y="158101"/>
                  </a:lnTo>
                  <a:cubicBezTo>
                    <a:pt x="219367" y="165810"/>
                    <a:pt x="203314" y="177176"/>
                    <a:pt x="193802" y="196087"/>
                  </a:cubicBezTo>
                  <a:cubicBezTo>
                    <a:pt x="190081" y="203465"/>
                    <a:pt x="185852" y="210844"/>
                    <a:pt x="198806" y="225424"/>
                  </a:cubicBezTo>
                  <a:cubicBezTo>
                    <a:pt x="207696" y="197890"/>
                    <a:pt x="222695" y="181876"/>
                    <a:pt x="245631" y="172185"/>
                  </a:cubicBezTo>
                  <a:lnTo>
                    <a:pt x="254294" y="170180"/>
                  </a:lnTo>
                  <a:lnTo>
                    <a:pt x="254294" y="262943"/>
                  </a:lnTo>
                  <a:lnTo>
                    <a:pt x="248421" y="268921"/>
                  </a:lnTo>
                  <a:cubicBezTo>
                    <a:pt x="233045" y="288678"/>
                    <a:pt x="224093" y="314192"/>
                    <a:pt x="225069" y="341553"/>
                  </a:cubicBezTo>
                  <a:cubicBezTo>
                    <a:pt x="225793" y="361777"/>
                    <a:pt x="233905" y="380373"/>
                    <a:pt x="246824" y="394593"/>
                  </a:cubicBezTo>
                  <a:lnTo>
                    <a:pt x="254294" y="400428"/>
                  </a:lnTo>
                  <a:lnTo>
                    <a:pt x="254294" y="493186"/>
                  </a:lnTo>
                  <a:lnTo>
                    <a:pt x="206832" y="492467"/>
                  </a:lnTo>
                  <a:cubicBezTo>
                    <a:pt x="191656" y="491501"/>
                    <a:pt x="176555" y="488326"/>
                    <a:pt x="161595" y="485279"/>
                  </a:cubicBezTo>
                  <a:cubicBezTo>
                    <a:pt x="147942" y="482497"/>
                    <a:pt x="138951" y="473963"/>
                    <a:pt x="136030" y="458799"/>
                  </a:cubicBezTo>
                  <a:cubicBezTo>
                    <a:pt x="127495" y="462431"/>
                    <a:pt x="120104" y="466089"/>
                    <a:pt x="112382" y="468756"/>
                  </a:cubicBezTo>
                  <a:cubicBezTo>
                    <a:pt x="76441" y="481176"/>
                    <a:pt x="43028" y="473125"/>
                    <a:pt x="22441" y="447394"/>
                  </a:cubicBezTo>
                  <a:cubicBezTo>
                    <a:pt x="305" y="419746"/>
                    <a:pt x="0" y="385025"/>
                    <a:pt x="21768" y="352259"/>
                  </a:cubicBezTo>
                  <a:cubicBezTo>
                    <a:pt x="25006" y="347382"/>
                    <a:pt x="28854" y="342911"/>
                    <a:pt x="32537" y="338124"/>
                  </a:cubicBezTo>
                  <a:cubicBezTo>
                    <a:pt x="29032" y="324166"/>
                    <a:pt x="24511" y="310717"/>
                    <a:pt x="22492" y="296912"/>
                  </a:cubicBezTo>
                  <a:cubicBezTo>
                    <a:pt x="19825" y="278700"/>
                    <a:pt x="24651" y="261593"/>
                    <a:pt x="36627" y="247369"/>
                  </a:cubicBezTo>
                  <a:cubicBezTo>
                    <a:pt x="48755" y="232968"/>
                    <a:pt x="64084" y="225449"/>
                    <a:pt x="83502" y="229170"/>
                  </a:cubicBezTo>
                  <a:cubicBezTo>
                    <a:pt x="85687" y="257352"/>
                    <a:pt x="107264" y="273061"/>
                    <a:pt x="125184" y="290549"/>
                  </a:cubicBezTo>
                  <a:cubicBezTo>
                    <a:pt x="101130" y="316813"/>
                    <a:pt x="94577" y="327418"/>
                    <a:pt x="91186" y="348576"/>
                  </a:cubicBezTo>
                  <a:cubicBezTo>
                    <a:pt x="89967" y="356158"/>
                    <a:pt x="85890" y="367854"/>
                    <a:pt x="95072" y="370407"/>
                  </a:cubicBezTo>
                  <a:cubicBezTo>
                    <a:pt x="107861" y="373963"/>
                    <a:pt x="103848" y="360425"/>
                    <a:pt x="106185" y="353732"/>
                  </a:cubicBezTo>
                  <a:cubicBezTo>
                    <a:pt x="107340" y="350417"/>
                    <a:pt x="107950" y="346925"/>
                    <a:pt x="108877" y="343534"/>
                  </a:cubicBezTo>
                  <a:cubicBezTo>
                    <a:pt x="115379" y="319975"/>
                    <a:pt x="129464" y="304646"/>
                    <a:pt x="154432" y="300278"/>
                  </a:cubicBezTo>
                  <a:cubicBezTo>
                    <a:pt x="162128" y="298931"/>
                    <a:pt x="169494" y="295795"/>
                    <a:pt x="184658" y="291108"/>
                  </a:cubicBezTo>
                  <a:cubicBezTo>
                    <a:pt x="139332" y="280605"/>
                    <a:pt x="105181" y="266572"/>
                    <a:pt x="96495" y="222833"/>
                  </a:cubicBezTo>
                  <a:cubicBezTo>
                    <a:pt x="96495" y="215759"/>
                    <a:pt x="96355" y="208685"/>
                    <a:pt x="96545" y="201624"/>
                  </a:cubicBezTo>
                  <a:cubicBezTo>
                    <a:pt x="97993" y="145426"/>
                    <a:pt x="131547" y="106234"/>
                    <a:pt x="186855" y="96112"/>
                  </a:cubicBezTo>
                  <a:cubicBezTo>
                    <a:pt x="191338" y="95287"/>
                    <a:pt x="195859" y="94652"/>
                    <a:pt x="202730" y="93560"/>
                  </a:cubicBezTo>
                  <a:cubicBezTo>
                    <a:pt x="202730" y="84911"/>
                    <a:pt x="202387" y="76872"/>
                    <a:pt x="202781" y="68884"/>
                  </a:cubicBezTo>
                  <a:cubicBezTo>
                    <a:pt x="204045" y="43763"/>
                    <a:pt x="214719" y="23411"/>
                    <a:pt x="231256" y="10595"/>
                  </a:cubicBezTo>
                  <a:lnTo>
                    <a:pt x="254294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Shape 2587"/>
            <p:cNvSpPr/>
            <p:nvPr/>
          </p:nvSpPr>
          <p:spPr>
            <a:xfrm>
              <a:off x="254294" y="1077989"/>
              <a:ext cx="405191" cy="318592"/>
            </a:xfrm>
            <a:custGeom>
              <a:avLst/>
              <a:gdLst/>
              <a:ahLst/>
              <a:cxnLst/>
              <a:rect l="0" t="0" r="0" b="0"/>
              <a:pathLst>
                <a:path w="405191" h="318592">
                  <a:moveTo>
                    <a:pt x="202867" y="1892"/>
                  </a:moveTo>
                  <a:cubicBezTo>
                    <a:pt x="219924" y="0"/>
                    <a:pt x="236103" y="2743"/>
                    <a:pt x="249312" y="14503"/>
                  </a:cubicBezTo>
                  <a:cubicBezTo>
                    <a:pt x="263028" y="26708"/>
                    <a:pt x="271371" y="41643"/>
                    <a:pt x="270025" y="61620"/>
                  </a:cubicBezTo>
                  <a:cubicBezTo>
                    <a:pt x="259891" y="65926"/>
                    <a:pt x="249819" y="69317"/>
                    <a:pt x="240586" y="74270"/>
                  </a:cubicBezTo>
                  <a:cubicBezTo>
                    <a:pt x="215669" y="87668"/>
                    <a:pt x="196911" y="106515"/>
                    <a:pt x="191222" y="135445"/>
                  </a:cubicBezTo>
                  <a:cubicBezTo>
                    <a:pt x="190079" y="141275"/>
                    <a:pt x="190942" y="147358"/>
                    <a:pt x="201356" y="147930"/>
                  </a:cubicBezTo>
                  <a:cubicBezTo>
                    <a:pt x="203350" y="143421"/>
                    <a:pt x="206068" y="138481"/>
                    <a:pt x="207770" y="133197"/>
                  </a:cubicBezTo>
                  <a:cubicBezTo>
                    <a:pt x="215656" y="108788"/>
                    <a:pt x="232674" y="93282"/>
                    <a:pt x="256169" y="85115"/>
                  </a:cubicBezTo>
                  <a:cubicBezTo>
                    <a:pt x="302918" y="68847"/>
                    <a:pt x="349464" y="82944"/>
                    <a:pt x="378026" y="129959"/>
                  </a:cubicBezTo>
                  <a:cubicBezTo>
                    <a:pt x="383500" y="138976"/>
                    <a:pt x="387754" y="148717"/>
                    <a:pt x="392568" y="158128"/>
                  </a:cubicBezTo>
                  <a:cubicBezTo>
                    <a:pt x="395958" y="177838"/>
                    <a:pt x="401089" y="197447"/>
                    <a:pt x="402372" y="217297"/>
                  </a:cubicBezTo>
                  <a:cubicBezTo>
                    <a:pt x="405191" y="260744"/>
                    <a:pt x="379702" y="295694"/>
                    <a:pt x="338212" y="307251"/>
                  </a:cubicBezTo>
                  <a:cubicBezTo>
                    <a:pt x="297508" y="318592"/>
                    <a:pt x="261351" y="310210"/>
                    <a:pt x="229893" y="279463"/>
                  </a:cubicBezTo>
                  <a:cubicBezTo>
                    <a:pt x="223848" y="287236"/>
                    <a:pt x="219136" y="296799"/>
                    <a:pt x="211478" y="302184"/>
                  </a:cubicBezTo>
                  <a:cubicBezTo>
                    <a:pt x="203134" y="308051"/>
                    <a:pt x="192314" y="311061"/>
                    <a:pt x="182128" y="313449"/>
                  </a:cubicBezTo>
                  <a:cubicBezTo>
                    <a:pt x="171905" y="315862"/>
                    <a:pt x="161123" y="317017"/>
                    <a:pt x="150594" y="316916"/>
                  </a:cubicBezTo>
                  <a:cubicBezTo>
                    <a:pt x="105789" y="316509"/>
                    <a:pt x="60996" y="315366"/>
                    <a:pt x="16190" y="314617"/>
                  </a:cubicBezTo>
                  <a:lnTo>
                    <a:pt x="0" y="314372"/>
                  </a:lnTo>
                  <a:lnTo>
                    <a:pt x="0" y="221613"/>
                  </a:lnTo>
                  <a:lnTo>
                    <a:pt x="15191" y="233481"/>
                  </a:lnTo>
                  <a:cubicBezTo>
                    <a:pt x="23732" y="238058"/>
                    <a:pt x="33151" y="241198"/>
                    <a:pt x="43127" y="242557"/>
                  </a:cubicBezTo>
                  <a:cubicBezTo>
                    <a:pt x="72337" y="246532"/>
                    <a:pt x="96683" y="234290"/>
                    <a:pt x="110678" y="207797"/>
                  </a:cubicBezTo>
                  <a:cubicBezTo>
                    <a:pt x="114006" y="201511"/>
                    <a:pt x="111301" y="196634"/>
                    <a:pt x="102004" y="195415"/>
                  </a:cubicBezTo>
                  <a:cubicBezTo>
                    <a:pt x="98232" y="200368"/>
                    <a:pt x="94498" y="206286"/>
                    <a:pt x="89800" y="211303"/>
                  </a:cubicBezTo>
                  <a:cubicBezTo>
                    <a:pt x="76591" y="225374"/>
                    <a:pt x="60132" y="230124"/>
                    <a:pt x="41400" y="226098"/>
                  </a:cubicBezTo>
                  <a:cubicBezTo>
                    <a:pt x="32240" y="224130"/>
                    <a:pt x="23859" y="220491"/>
                    <a:pt x="16548" y="215564"/>
                  </a:cubicBezTo>
                  <a:lnTo>
                    <a:pt x="0" y="199170"/>
                  </a:lnTo>
                  <a:lnTo>
                    <a:pt x="0" y="112606"/>
                  </a:lnTo>
                  <a:lnTo>
                    <a:pt x="2004" y="107175"/>
                  </a:lnTo>
                  <a:cubicBezTo>
                    <a:pt x="22108" y="72542"/>
                    <a:pt x="62037" y="58331"/>
                    <a:pt x="99871" y="71603"/>
                  </a:cubicBezTo>
                  <a:cubicBezTo>
                    <a:pt x="110869" y="75451"/>
                    <a:pt x="120889" y="82042"/>
                    <a:pt x="131430" y="87224"/>
                  </a:cubicBezTo>
                  <a:cubicBezTo>
                    <a:pt x="136104" y="89522"/>
                    <a:pt x="139990" y="95580"/>
                    <a:pt x="148486" y="89637"/>
                  </a:cubicBezTo>
                  <a:cubicBezTo>
                    <a:pt x="143381" y="71387"/>
                    <a:pt x="137069" y="51905"/>
                    <a:pt x="149845" y="33185"/>
                  </a:cubicBezTo>
                  <a:cubicBezTo>
                    <a:pt x="162723" y="14325"/>
                    <a:pt x="180592" y="4369"/>
                    <a:pt x="202867" y="1892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2588"/>
            <p:cNvSpPr/>
            <p:nvPr/>
          </p:nvSpPr>
          <p:spPr>
            <a:xfrm>
              <a:off x="254294" y="803173"/>
              <a:ext cx="406537" cy="412560"/>
            </a:xfrm>
            <a:custGeom>
              <a:avLst/>
              <a:gdLst/>
              <a:ahLst/>
              <a:cxnLst/>
              <a:rect l="0" t="0" r="0" b="0"/>
              <a:pathLst>
                <a:path w="406537" h="412560">
                  <a:moveTo>
                    <a:pt x="266545" y="470"/>
                  </a:moveTo>
                  <a:cubicBezTo>
                    <a:pt x="305153" y="0"/>
                    <a:pt x="337488" y="14681"/>
                    <a:pt x="364119" y="41948"/>
                  </a:cubicBezTo>
                  <a:cubicBezTo>
                    <a:pt x="396885" y="75502"/>
                    <a:pt x="400607" y="109144"/>
                    <a:pt x="377010" y="150190"/>
                  </a:cubicBezTo>
                  <a:cubicBezTo>
                    <a:pt x="375842" y="152210"/>
                    <a:pt x="375003" y="154407"/>
                    <a:pt x="372857" y="158966"/>
                  </a:cubicBezTo>
                  <a:cubicBezTo>
                    <a:pt x="384681" y="171577"/>
                    <a:pt x="395768" y="186588"/>
                    <a:pt x="398752" y="205346"/>
                  </a:cubicBezTo>
                  <a:cubicBezTo>
                    <a:pt x="401508" y="222669"/>
                    <a:pt x="404544" y="240144"/>
                    <a:pt x="404950" y="257607"/>
                  </a:cubicBezTo>
                  <a:cubicBezTo>
                    <a:pt x="406144" y="309232"/>
                    <a:pt x="406106" y="360909"/>
                    <a:pt x="406537" y="412560"/>
                  </a:cubicBezTo>
                  <a:cubicBezTo>
                    <a:pt x="395450" y="410109"/>
                    <a:pt x="393914" y="399364"/>
                    <a:pt x="388872" y="391846"/>
                  </a:cubicBezTo>
                  <a:cubicBezTo>
                    <a:pt x="369504" y="362953"/>
                    <a:pt x="343723" y="344068"/>
                    <a:pt x="308747" y="338811"/>
                  </a:cubicBezTo>
                  <a:cubicBezTo>
                    <a:pt x="303083" y="337947"/>
                    <a:pt x="297559" y="336105"/>
                    <a:pt x="292885" y="334950"/>
                  </a:cubicBezTo>
                  <a:cubicBezTo>
                    <a:pt x="265758" y="268554"/>
                    <a:pt x="254163" y="264579"/>
                    <a:pt x="194117" y="258191"/>
                  </a:cubicBezTo>
                  <a:cubicBezTo>
                    <a:pt x="191819" y="255029"/>
                    <a:pt x="188364" y="251612"/>
                    <a:pt x="186446" y="247485"/>
                  </a:cubicBezTo>
                  <a:cubicBezTo>
                    <a:pt x="163523" y="198031"/>
                    <a:pt x="193304" y="149962"/>
                    <a:pt x="247737" y="148399"/>
                  </a:cubicBezTo>
                  <a:cubicBezTo>
                    <a:pt x="252436" y="148273"/>
                    <a:pt x="257262" y="149606"/>
                    <a:pt x="261821" y="148908"/>
                  </a:cubicBezTo>
                  <a:cubicBezTo>
                    <a:pt x="264691" y="148476"/>
                    <a:pt x="268857" y="145898"/>
                    <a:pt x="269352" y="143599"/>
                  </a:cubicBezTo>
                  <a:cubicBezTo>
                    <a:pt x="269860" y="141300"/>
                    <a:pt x="267015" y="136233"/>
                    <a:pt x="264806" y="135687"/>
                  </a:cubicBezTo>
                  <a:cubicBezTo>
                    <a:pt x="234910" y="128207"/>
                    <a:pt x="208684" y="135623"/>
                    <a:pt x="186700" y="157061"/>
                  </a:cubicBezTo>
                  <a:cubicBezTo>
                    <a:pt x="164577" y="178626"/>
                    <a:pt x="156906" y="204724"/>
                    <a:pt x="164793" y="234747"/>
                  </a:cubicBezTo>
                  <a:cubicBezTo>
                    <a:pt x="167435" y="244767"/>
                    <a:pt x="171740" y="254356"/>
                    <a:pt x="174890" y="263055"/>
                  </a:cubicBezTo>
                  <a:cubicBezTo>
                    <a:pt x="162380" y="274460"/>
                    <a:pt x="149197" y="283274"/>
                    <a:pt x="140460" y="295339"/>
                  </a:cubicBezTo>
                  <a:cubicBezTo>
                    <a:pt x="131849" y="307226"/>
                    <a:pt x="127747" y="322389"/>
                    <a:pt x="121550" y="336398"/>
                  </a:cubicBezTo>
                  <a:cubicBezTo>
                    <a:pt x="117295" y="335064"/>
                    <a:pt x="112710" y="333883"/>
                    <a:pt x="108316" y="332207"/>
                  </a:cubicBezTo>
                  <a:cubicBezTo>
                    <a:pt x="72242" y="318484"/>
                    <a:pt x="37206" y="326580"/>
                    <a:pt x="11513" y="347227"/>
                  </a:cubicBezTo>
                  <a:lnTo>
                    <a:pt x="0" y="358944"/>
                  </a:lnTo>
                  <a:lnTo>
                    <a:pt x="0" y="266180"/>
                  </a:lnTo>
                  <a:lnTo>
                    <a:pt x="9442" y="263994"/>
                  </a:lnTo>
                  <a:cubicBezTo>
                    <a:pt x="27457" y="262800"/>
                    <a:pt x="45330" y="269072"/>
                    <a:pt x="64247" y="269100"/>
                  </a:cubicBezTo>
                  <a:cubicBezTo>
                    <a:pt x="52246" y="251965"/>
                    <a:pt x="31336" y="244695"/>
                    <a:pt x="7979" y="247682"/>
                  </a:cubicBezTo>
                  <a:lnTo>
                    <a:pt x="0" y="249822"/>
                  </a:lnTo>
                  <a:lnTo>
                    <a:pt x="0" y="96001"/>
                  </a:lnTo>
                  <a:lnTo>
                    <a:pt x="5720" y="93370"/>
                  </a:lnTo>
                  <a:cubicBezTo>
                    <a:pt x="16477" y="91076"/>
                    <a:pt x="28255" y="91011"/>
                    <a:pt x="40612" y="93523"/>
                  </a:cubicBezTo>
                  <a:cubicBezTo>
                    <a:pt x="46315" y="94679"/>
                    <a:pt x="51725" y="97244"/>
                    <a:pt x="59345" y="99873"/>
                  </a:cubicBezTo>
                  <a:cubicBezTo>
                    <a:pt x="61898" y="93459"/>
                    <a:pt x="63752" y="86957"/>
                    <a:pt x="66927" y="81204"/>
                  </a:cubicBezTo>
                  <a:cubicBezTo>
                    <a:pt x="72566" y="71031"/>
                    <a:pt x="77455" y="59779"/>
                    <a:pt x="85418" y="51689"/>
                  </a:cubicBezTo>
                  <a:cubicBezTo>
                    <a:pt x="105395" y="31382"/>
                    <a:pt x="130871" y="31458"/>
                    <a:pt x="151572" y="50825"/>
                  </a:cubicBezTo>
                  <a:cubicBezTo>
                    <a:pt x="159218" y="57988"/>
                    <a:pt x="165365" y="66739"/>
                    <a:pt x="172857" y="75552"/>
                  </a:cubicBezTo>
                  <a:cubicBezTo>
                    <a:pt x="186358" y="58915"/>
                    <a:pt x="191298" y="36398"/>
                    <a:pt x="211173" y="25730"/>
                  </a:cubicBezTo>
                  <a:cubicBezTo>
                    <a:pt x="212901" y="32969"/>
                    <a:pt x="209053" y="42139"/>
                    <a:pt x="220165" y="47892"/>
                  </a:cubicBezTo>
                  <a:cubicBezTo>
                    <a:pt x="224013" y="45212"/>
                    <a:pt x="229182" y="42786"/>
                    <a:pt x="232763" y="38900"/>
                  </a:cubicBezTo>
                  <a:cubicBezTo>
                    <a:pt x="244346" y="26378"/>
                    <a:pt x="255331" y="13322"/>
                    <a:pt x="266545" y="47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6C13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Shape 2589"/>
            <p:cNvSpPr/>
            <p:nvPr/>
          </p:nvSpPr>
          <p:spPr>
            <a:xfrm>
              <a:off x="649427" y="770312"/>
              <a:ext cx="25768" cy="105455"/>
            </a:xfrm>
            <a:custGeom>
              <a:avLst/>
              <a:gdLst/>
              <a:ahLst/>
              <a:cxnLst/>
              <a:rect l="0" t="0" r="0" b="0"/>
              <a:pathLst>
                <a:path w="25768" h="105455">
                  <a:moveTo>
                    <a:pt x="25768" y="0"/>
                  </a:moveTo>
                  <a:lnTo>
                    <a:pt x="25768" y="78069"/>
                  </a:lnTo>
                  <a:lnTo>
                    <a:pt x="15467" y="89235"/>
                  </a:lnTo>
                  <a:cubicBezTo>
                    <a:pt x="11259" y="93647"/>
                    <a:pt x="6306" y="98775"/>
                    <a:pt x="0" y="105455"/>
                  </a:cubicBezTo>
                  <a:cubicBezTo>
                    <a:pt x="7233" y="75857"/>
                    <a:pt x="13970" y="48286"/>
                    <a:pt x="20490" y="21603"/>
                  </a:cubicBezTo>
                  <a:lnTo>
                    <a:pt x="25768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652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Shape 2590"/>
            <p:cNvSpPr/>
            <p:nvPr/>
          </p:nvSpPr>
          <p:spPr>
            <a:xfrm>
              <a:off x="415036" y="171347"/>
              <a:ext cx="260160" cy="536421"/>
            </a:xfrm>
            <a:custGeom>
              <a:avLst/>
              <a:gdLst/>
              <a:ahLst/>
              <a:cxnLst/>
              <a:rect l="0" t="0" r="0" b="0"/>
              <a:pathLst>
                <a:path w="260160" h="536421">
                  <a:moveTo>
                    <a:pt x="249088" y="0"/>
                  </a:moveTo>
                  <a:lnTo>
                    <a:pt x="260160" y="189"/>
                  </a:lnTo>
                  <a:lnTo>
                    <a:pt x="260160" y="102770"/>
                  </a:lnTo>
                  <a:lnTo>
                    <a:pt x="227538" y="106919"/>
                  </a:lnTo>
                  <a:cubicBezTo>
                    <a:pt x="209782" y="110615"/>
                    <a:pt x="192342" y="115755"/>
                    <a:pt x="175235" y="122480"/>
                  </a:cubicBezTo>
                  <a:cubicBezTo>
                    <a:pt x="166789" y="125794"/>
                    <a:pt x="158890" y="130493"/>
                    <a:pt x="150292" y="134786"/>
                  </a:cubicBezTo>
                  <a:cubicBezTo>
                    <a:pt x="152565" y="164860"/>
                    <a:pt x="162738" y="190768"/>
                    <a:pt x="172009" y="219851"/>
                  </a:cubicBezTo>
                  <a:cubicBezTo>
                    <a:pt x="194005" y="212942"/>
                    <a:pt x="211620" y="206007"/>
                    <a:pt x="229883" y="202159"/>
                  </a:cubicBezTo>
                  <a:lnTo>
                    <a:pt x="260160" y="200729"/>
                  </a:lnTo>
                  <a:lnTo>
                    <a:pt x="260160" y="247398"/>
                  </a:lnTo>
                  <a:lnTo>
                    <a:pt x="244030" y="259932"/>
                  </a:lnTo>
                  <a:cubicBezTo>
                    <a:pt x="215100" y="283160"/>
                    <a:pt x="201193" y="311964"/>
                    <a:pt x="210033" y="349225"/>
                  </a:cubicBezTo>
                  <a:cubicBezTo>
                    <a:pt x="217383" y="350924"/>
                    <a:pt x="225611" y="352179"/>
                    <a:pt x="234236" y="352991"/>
                  </a:cubicBezTo>
                  <a:lnTo>
                    <a:pt x="260160" y="354073"/>
                  </a:lnTo>
                  <a:lnTo>
                    <a:pt x="260160" y="370206"/>
                  </a:lnTo>
                  <a:lnTo>
                    <a:pt x="258001" y="370231"/>
                  </a:lnTo>
                  <a:cubicBezTo>
                    <a:pt x="249974" y="370650"/>
                    <a:pt x="241735" y="369555"/>
                    <a:pt x="233507" y="369560"/>
                  </a:cubicBezTo>
                  <a:cubicBezTo>
                    <a:pt x="225279" y="369564"/>
                    <a:pt x="217062" y="370669"/>
                    <a:pt x="209080" y="375489"/>
                  </a:cubicBezTo>
                  <a:cubicBezTo>
                    <a:pt x="209080" y="396749"/>
                    <a:pt x="209080" y="417691"/>
                    <a:pt x="209080" y="438849"/>
                  </a:cubicBezTo>
                  <a:cubicBezTo>
                    <a:pt x="221596" y="444806"/>
                    <a:pt x="234137" y="446025"/>
                    <a:pt x="246583" y="445963"/>
                  </a:cubicBezTo>
                  <a:lnTo>
                    <a:pt x="260160" y="445752"/>
                  </a:lnTo>
                  <a:lnTo>
                    <a:pt x="260160" y="536421"/>
                  </a:lnTo>
                  <a:lnTo>
                    <a:pt x="246340" y="534304"/>
                  </a:lnTo>
                  <a:cubicBezTo>
                    <a:pt x="236995" y="533531"/>
                    <a:pt x="227686" y="533572"/>
                    <a:pt x="218834" y="531445"/>
                  </a:cubicBezTo>
                  <a:cubicBezTo>
                    <a:pt x="200609" y="527064"/>
                    <a:pt x="182537" y="522060"/>
                    <a:pt x="164389" y="517323"/>
                  </a:cubicBezTo>
                  <a:cubicBezTo>
                    <a:pt x="155385" y="512001"/>
                    <a:pt x="146393" y="506655"/>
                    <a:pt x="137376" y="501359"/>
                  </a:cubicBezTo>
                  <a:cubicBezTo>
                    <a:pt x="50736" y="450381"/>
                    <a:pt x="4051" y="375438"/>
                    <a:pt x="965" y="274245"/>
                  </a:cubicBezTo>
                  <a:cubicBezTo>
                    <a:pt x="0" y="242342"/>
                    <a:pt x="2515" y="211024"/>
                    <a:pt x="13703" y="180747"/>
                  </a:cubicBezTo>
                  <a:cubicBezTo>
                    <a:pt x="15697" y="175362"/>
                    <a:pt x="15672" y="169241"/>
                    <a:pt x="16586" y="163463"/>
                  </a:cubicBezTo>
                  <a:cubicBezTo>
                    <a:pt x="22123" y="154496"/>
                    <a:pt x="27749" y="145594"/>
                    <a:pt x="33198" y="136589"/>
                  </a:cubicBezTo>
                  <a:cubicBezTo>
                    <a:pt x="84326" y="51945"/>
                    <a:pt x="156409" y="4533"/>
                    <a:pt x="249088" y="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652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Shape 2591"/>
            <p:cNvSpPr/>
            <p:nvPr/>
          </p:nvSpPr>
          <p:spPr>
            <a:xfrm>
              <a:off x="675196" y="371525"/>
              <a:ext cx="28702" cy="47219"/>
            </a:xfrm>
            <a:custGeom>
              <a:avLst/>
              <a:gdLst/>
              <a:ahLst/>
              <a:cxnLst/>
              <a:rect l="0" t="0" r="0" b="0"/>
              <a:pathLst>
                <a:path w="28702" h="47219">
                  <a:moveTo>
                    <a:pt x="11646" y="0"/>
                  </a:moveTo>
                  <a:cubicBezTo>
                    <a:pt x="22809" y="749"/>
                    <a:pt x="28702" y="14935"/>
                    <a:pt x="22911" y="24613"/>
                  </a:cubicBezTo>
                  <a:cubicBezTo>
                    <a:pt x="19939" y="29578"/>
                    <a:pt x="16129" y="34366"/>
                    <a:pt x="11735" y="38100"/>
                  </a:cubicBezTo>
                  <a:lnTo>
                    <a:pt x="0" y="47219"/>
                  </a:lnTo>
                  <a:lnTo>
                    <a:pt x="0" y="550"/>
                  </a:lnTo>
                  <a:lnTo>
                    <a:pt x="11646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652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Shape 2592"/>
            <p:cNvSpPr/>
            <p:nvPr/>
          </p:nvSpPr>
          <p:spPr>
            <a:xfrm>
              <a:off x="675196" y="171536"/>
              <a:ext cx="286918" cy="676844"/>
            </a:xfrm>
            <a:custGeom>
              <a:avLst/>
              <a:gdLst/>
              <a:ahLst/>
              <a:cxnLst/>
              <a:rect l="0" t="0" r="0" b="0"/>
              <a:pathLst>
                <a:path w="286918" h="676844">
                  <a:moveTo>
                    <a:pt x="0" y="0"/>
                  </a:moveTo>
                  <a:lnTo>
                    <a:pt x="29908" y="510"/>
                  </a:lnTo>
                  <a:cubicBezTo>
                    <a:pt x="138163" y="9121"/>
                    <a:pt x="213144" y="68163"/>
                    <a:pt x="256896" y="167160"/>
                  </a:cubicBezTo>
                  <a:cubicBezTo>
                    <a:pt x="260706" y="175770"/>
                    <a:pt x="264020" y="184584"/>
                    <a:pt x="267564" y="193309"/>
                  </a:cubicBezTo>
                  <a:cubicBezTo>
                    <a:pt x="268669" y="200205"/>
                    <a:pt x="269786" y="207101"/>
                    <a:pt x="270878" y="214010"/>
                  </a:cubicBezTo>
                  <a:cubicBezTo>
                    <a:pt x="286918" y="315343"/>
                    <a:pt x="260350" y="402313"/>
                    <a:pt x="182105" y="470639"/>
                  </a:cubicBezTo>
                  <a:cubicBezTo>
                    <a:pt x="153607" y="495518"/>
                    <a:pt x="129515" y="523788"/>
                    <a:pt x="107074" y="553837"/>
                  </a:cubicBezTo>
                  <a:cubicBezTo>
                    <a:pt x="71628" y="594604"/>
                    <a:pt x="36233" y="635409"/>
                    <a:pt x="698" y="676087"/>
                  </a:cubicBezTo>
                  <a:lnTo>
                    <a:pt x="0" y="676844"/>
                  </a:lnTo>
                  <a:lnTo>
                    <a:pt x="0" y="598775"/>
                  </a:lnTo>
                  <a:lnTo>
                    <a:pt x="13907" y="541861"/>
                  </a:lnTo>
                  <a:cubicBezTo>
                    <a:pt x="9408" y="539168"/>
                    <a:pt x="4812" y="537425"/>
                    <a:pt x="174" y="536259"/>
                  </a:cubicBezTo>
                  <a:lnTo>
                    <a:pt x="0" y="536232"/>
                  </a:lnTo>
                  <a:lnTo>
                    <a:pt x="0" y="445563"/>
                  </a:lnTo>
                  <a:lnTo>
                    <a:pt x="23355" y="445201"/>
                  </a:lnTo>
                  <a:cubicBezTo>
                    <a:pt x="32652" y="445836"/>
                    <a:pt x="42494" y="446204"/>
                    <a:pt x="51079" y="435765"/>
                  </a:cubicBezTo>
                  <a:cubicBezTo>
                    <a:pt x="51079" y="416893"/>
                    <a:pt x="51079" y="396039"/>
                    <a:pt x="51079" y="370182"/>
                  </a:cubicBezTo>
                  <a:cubicBezTo>
                    <a:pt x="40837" y="370112"/>
                    <a:pt x="31610" y="369868"/>
                    <a:pt x="22903" y="369745"/>
                  </a:cubicBezTo>
                  <a:lnTo>
                    <a:pt x="0" y="370017"/>
                  </a:lnTo>
                  <a:lnTo>
                    <a:pt x="0" y="353884"/>
                  </a:lnTo>
                  <a:lnTo>
                    <a:pt x="664" y="353912"/>
                  </a:lnTo>
                  <a:cubicBezTo>
                    <a:pt x="18542" y="353767"/>
                    <a:pt x="36087" y="351856"/>
                    <a:pt x="49454" y="348186"/>
                  </a:cubicBezTo>
                  <a:cubicBezTo>
                    <a:pt x="54839" y="319293"/>
                    <a:pt x="72961" y="298833"/>
                    <a:pt x="98552" y="283885"/>
                  </a:cubicBezTo>
                  <a:cubicBezTo>
                    <a:pt x="106629" y="279161"/>
                    <a:pt x="114478" y="273408"/>
                    <a:pt x="120967" y="266715"/>
                  </a:cubicBezTo>
                  <a:cubicBezTo>
                    <a:pt x="143561" y="243423"/>
                    <a:pt x="153060" y="215344"/>
                    <a:pt x="148577" y="183035"/>
                  </a:cubicBezTo>
                  <a:cubicBezTo>
                    <a:pt x="143675" y="147792"/>
                    <a:pt x="120523" y="127015"/>
                    <a:pt x="90322" y="113223"/>
                  </a:cubicBezTo>
                  <a:cubicBezTo>
                    <a:pt x="68732" y="103368"/>
                    <a:pt x="45733" y="98605"/>
                    <a:pt x="21577" y="99837"/>
                  </a:cubicBezTo>
                  <a:lnTo>
                    <a:pt x="0" y="10258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652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Shape 2593"/>
            <p:cNvSpPr/>
            <p:nvPr/>
          </p:nvSpPr>
          <p:spPr>
            <a:xfrm>
              <a:off x="75197" y="333578"/>
              <a:ext cx="235060" cy="388811"/>
            </a:xfrm>
            <a:custGeom>
              <a:avLst/>
              <a:gdLst/>
              <a:ahLst/>
              <a:cxnLst/>
              <a:rect l="0" t="0" r="0" b="0"/>
              <a:pathLst>
                <a:path w="235060" h="388811">
                  <a:moveTo>
                    <a:pt x="80289" y="25"/>
                  </a:moveTo>
                  <a:lnTo>
                    <a:pt x="235060" y="55"/>
                  </a:lnTo>
                  <a:lnTo>
                    <a:pt x="235060" y="57790"/>
                  </a:lnTo>
                  <a:lnTo>
                    <a:pt x="233167" y="57772"/>
                  </a:lnTo>
                  <a:cubicBezTo>
                    <a:pt x="216449" y="57595"/>
                    <a:pt x="199358" y="58039"/>
                    <a:pt x="182105" y="61036"/>
                  </a:cubicBezTo>
                  <a:cubicBezTo>
                    <a:pt x="181191" y="67056"/>
                    <a:pt x="179426" y="71704"/>
                    <a:pt x="180010" y="76035"/>
                  </a:cubicBezTo>
                  <a:cubicBezTo>
                    <a:pt x="186576" y="125019"/>
                    <a:pt x="189738" y="174295"/>
                    <a:pt x="192723" y="223571"/>
                  </a:cubicBezTo>
                  <a:cubicBezTo>
                    <a:pt x="193662" y="239001"/>
                    <a:pt x="195428" y="253860"/>
                    <a:pt x="205346" y="271272"/>
                  </a:cubicBezTo>
                  <a:lnTo>
                    <a:pt x="235060" y="271191"/>
                  </a:lnTo>
                  <a:lnTo>
                    <a:pt x="235060" y="283913"/>
                  </a:lnTo>
                  <a:lnTo>
                    <a:pt x="233580" y="283804"/>
                  </a:lnTo>
                  <a:cubicBezTo>
                    <a:pt x="220485" y="283670"/>
                    <a:pt x="207588" y="284918"/>
                    <a:pt x="194793" y="289128"/>
                  </a:cubicBezTo>
                  <a:cubicBezTo>
                    <a:pt x="192215" y="306172"/>
                    <a:pt x="190970" y="321069"/>
                    <a:pt x="196393" y="339065"/>
                  </a:cubicBezTo>
                  <a:lnTo>
                    <a:pt x="235060" y="341125"/>
                  </a:lnTo>
                  <a:lnTo>
                    <a:pt x="235060" y="388511"/>
                  </a:lnTo>
                  <a:lnTo>
                    <a:pt x="216332" y="388544"/>
                  </a:lnTo>
                  <a:cubicBezTo>
                    <a:pt x="175019" y="388544"/>
                    <a:pt x="133706" y="388811"/>
                    <a:pt x="92393" y="388379"/>
                  </a:cubicBezTo>
                  <a:cubicBezTo>
                    <a:pt x="79489" y="388239"/>
                    <a:pt x="66319" y="387541"/>
                    <a:pt x="53785" y="384772"/>
                  </a:cubicBezTo>
                  <a:cubicBezTo>
                    <a:pt x="25235" y="378460"/>
                    <a:pt x="4267" y="354254"/>
                    <a:pt x="762" y="325374"/>
                  </a:cubicBezTo>
                  <a:cubicBezTo>
                    <a:pt x="51" y="319545"/>
                    <a:pt x="102" y="313601"/>
                    <a:pt x="89" y="307696"/>
                  </a:cubicBezTo>
                  <a:cubicBezTo>
                    <a:pt x="51" y="232156"/>
                    <a:pt x="51" y="156616"/>
                    <a:pt x="76" y="81064"/>
                  </a:cubicBezTo>
                  <a:cubicBezTo>
                    <a:pt x="89" y="75171"/>
                    <a:pt x="0" y="69228"/>
                    <a:pt x="622" y="63386"/>
                  </a:cubicBezTo>
                  <a:cubicBezTo>
                    <a:pt x="4115" y="30175"/>
                    <a:pt x="29578" y="4420"/>
                    <a:pt x="62611" y="660"/>
                  </a:cubicBezTo>
                  <a:cubicBezTo>
                    <a:pt x="68453" y="0"/>
                    <a:pt x="74397" y="25"/>
                    <a:pt x="80289" y="25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BD62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Shape 2594"/>
            <p:cNvSpPr/>
            <p:nvPr/>
          </p:nvSpPr>
          <p:spPr>
            <a:xfrm>
              <a:off x="310257" y="333633"/>
              <a:ext cx="269168" cy="517432"/>
            </a:xfrm>
            <a:custGeom>
              <a:avLst/>
              <a:gdLst/>
              <a:ahLst/>
              <a:cxnLst/>
              <a:rect l="0" t="0" r="0" b="0"/>
              <a:pathLst>
                <a:path w="269168" h="517432">
                  <a:moveTo>
                    <a:pt x="0" y="0"/>
                  </a:moveTo>
                  <a:lnTo>
                    <a:pt x="107281" y="21"/>
                  </a:lnTo>
                  <a:cubicBezTo>
                    <a:pt x="111980" y="21"/>
                    <a:pt x="116667" y="770"/>
                    <a:pt x="121366" y="1177"/>
                  </a:cubicBezTo>
                  <a:cubicBezTo>
                    <a:pt x="120451" y="6955"/>
                    <a:pt x="120477" y="13076"/>
                    <a:pt x="118483" y="18461"/>
                  </a:cubicBezTo>
                  <a:cubicBezTo>
                    <a:pt x="107294" y="48738"/>
                    <a:pt x="104779" y="80056"/>
                    <a:pt x="105745" y="111959"/>
                  </a:cubicBezTo>
                  <a:cubicBezTo>
                    <a:pt x="108831" y="213152"/>
                    <a:pt x="155516" y="288095"/>
                    <a:pt x="242155" y="339073"/>
                  </a:cubicBezTo>
                  <a:cubicBezTo>
                    <a:pt x="251172" y="344369"/>
                    <a:pt x="260164" y="349715"/>
                    <a:pt x="269168" y="355037"/>
                  </a:cubicBezTo>
                  <a:cubicBezTo>
                    <a:pt x="256773" y="375560"/>
                    <a:pt x="235932" y="383396"/>
                    <a:pt x="212869" y="390038"/>
                  </a:cubicBezTo>
                  <a:cubicBezTo>
                    <a:pt x="218406" y="412936"/>
                    <a:pt x="223004" y="434729"/>
                    <a:pt x="213123" y="456294"/>
                  </a:cubicBezTo>
                  <a:cubicBezTo>
                    <a:pt x="211244" y="460383"/>
                    <a:pt x="211396" y="465412"/>
                    <a:pt x="210596" y="470010"/>
                  </a:cubicBezTo>
                  <a:cubicBezTo>
                    <a:pt x="199369" y="482862"/>
                    <a:pt x="188383" y="495918"/>
                    <a:pt x="176801" y="508440"/>
                  </a:cubicBezTo>
                  <a:cubicBezTo>
                    <a:pt x="173220" y="512326"/>
                    <a:pt x="168051" y="514752"/>
                    <a:pt x="164203" y="517432"/>
                  </a:cubicBezTo>
                  <a:cubicBezTo>
                    <a:pt x="153090" y="511678"/>
                    <a:pt x="156938" y="502509"/>
                    <a:pt x="155211" y="495270"/>
                  </a:cubicBezTo>
                  <a:cubicBezTo>
                    <a:pt x="162742" y="460180"/>
                    <a:pt x="153586" y="430068"/>
                    <a:pt x="128668" y="404351"/>
                  </a:cubicBezTo>
                  <a:cubicBezTo>
                    <a:pt x="118241" y="393581"/>
                    <a:pt x="106481" y="388018"/>
                    <a:pt x="91038" y="388298"/>
                  </a:cubicBezTo>
                  <a:lnTo>
                    <a:pt x="0" y="388456"/>
                  </a:lnTo>
                  <a:lnTo>
                    <a:pt x="0" y="341070"/>
                  </a:lnTo>
                  <a:lnTo>
                    <a:pt x="1371" y="341143"/>
                  </a:lnTo>
                  <a:cubicBezTo>
                    <a:pt x="14314" y="341219"/>
                    <a:pt x="26973" y="340228"/>
                    <a:pt x="39705" y="336876"/>
                  </a:cubicBezTo>
                  <a:cubicBezTo>
                    <a:pt x="42892" y="319540"/>
                    <a:pt x="44289" y="303779"/>
                    <a:pt x="38498" y="286711"/>
                  </a:cubicBezTo>
                  <a:lnTo>
                    <a:pt x="0" y="283858"/>
                  </a:lnTo>
                  <a:lnTo>
                    <a:pt x="0" y="271136"/>
                  </a:lnTo>
                  <a:lnTo>
                    <a:pt x="2956" y="271128"/>
                  </a:lnTo>
                  <a:cubicBezTo>
                    <a:pt x="13733" y="271296"/>
                    <a:pt x="24465" y="270830"/>
                    <a:pt x="35349" y="267229"/>
                  </a:cubicBezTo>
                  <a:cubicBezTo>
                    <a:pt x="37330" y="261908"/>
                    <a:pt x="40670" y="256637"/>
                    <a:pt x="41127" y="251112"/>
                  </a:cubicBezTo>
                  <a:cubicBezTo>
                    <a:pt x="44264" y="213597"/>
                    <a:pt x="46601" y="176030"/>
                    <a:pt x="49585" y="138502"/>
                  </a:cubicBezTo>
                  <a:cubicBezTo>
                    <a:pt x="50970" y="120950"/>
                    <a:pt x="53294" y="103475"/>
                    <a:pt x="55046" y="85962"/>
                  </a:cubicBezTo>
                  <a:cubicBezTo>
                    <a:pt x="55961" y="76716"/>
                    <a:pt x="58336" y="67039"/>
                    <a:pt x="46931" y="58187"/>
                  </a:cubicBezTo>
                  <a:lnTo>
                    <a:pt x="0" y="5773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BD62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2595"/>
            <p:cNvSpPr/>
            <p:nvPr/>
          </p:nvSpPr>
          <p:spPr>
            <a:xfrm>
              <a:off x="782269" y="364845"/>
              <a:ext cx="194932" cy="397585"/>
            </a:xfrm>
            <a:custGeom>
              <a:avLst/>
              <a:gdLst/>
              <a:ahLst/>
              <a:cxnLst/>
              <a:rect l="0" t="0" r="0" b="0"/>
              <a:pathLst>
                <a:path w="194932" h="397585">
                  <a:moveTo>
                    <a:pt x="160490" y="0"/>
                  </a:moveTo>
                  <a:lnTo>
                    <a:pt x="194932" y="1035"/>
                  </a:lnTo>
                  <a:lnTo>
                    <a:pt x="194932" y="175797"/>
                  </a:lnTo>
                  <a:lnTo>
                    <a:pt x="193165" y="175673"/>
                  </a:lnTo>
                  <a:cubicBezTo>
                    <a:pt x="182639" y="175631"/>
                    <a:pt x="172231" y="176752"/>
                    <a:pt x="161735" y="180391"/>
                  </a:cubicBezTo>
                  <a:cubicBezTo>
                    <a:pt x="158712" y="202413"/>
                    <a:pt x="157670" y="222974"/>
                    <a:pt x="162725" y="244450"/>
                  </a:cubicBezTo>
                  <a:lnTo>
                    <a:pt x="194932" y="247698"/>
                  </a:lnTo>
                  <a:lnTo>
                    <a:pt x="194932" y="394648"/>
                  </a:lnTo>
                  <a:lnTo>
                    <a:pt x="181450" y="395936"/>
                  </a:lnTo>
                  <a:cubicBezTo>
                    <a:pt x="121553" y="397585"/>
                    <a:pt x="62998" y="386941"/>
                    <a:pt x="5715" y="364566"/>
                  </a:cubicBezTo>
                  <a:cubicBezTo>
                    <a:pt x="3607" y="363741"/>
                    <a:pt x="1892" y="361899"/>
                    <a:pt x="0" y="360528"/>
                  </a:cubicBezTo>
                  <a:cubicBezTo>
                    <a:pt x="22441" y="330479"/>
                    <a:pt x="46533" y="302209"/>
                    <a:pt x="75032" y="277330"/>
                  </a:cubicBezTo>
                  <a:cubicBezTo>
                    <a:pt x="153276" y="209004"/>
                    <a:pt x="179845" y="122034"/>
                    <a:pt x="163805" y="20701"/>
                  </a:cubicBezTo>
                  <a:cubicBezTo>
                    <a:pt x="162712" y="13792"/>
                    <a:pt x="161595" y="6896"/>
                    <a:pt x="160490" y="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5AB8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Shape 2596"/>
            <p:cNvSpPr/>
            <p:nvPr/>
          </p:nvSpPr>
          <p:spPr>
            <a:xfrm>
              <a:off x="1062393" y="825570"/>
              <a:ext cx="21181" cy="86112"/>
            </a:xfrm>
            <a:custGeom>
              <a:avLst/>
              <a:gdLst/>
              <a:ahLst/>
              <a:cxnLst/>
              <a:rect l="0" t="0" r="0" b="0"/>
              <a:pathLst>
                <a:path w="21181" h="86112">
                  <a:moveTo>
                    <a:pt x="21181" y="0"/>
                  </a:moveTo>
                  <a:lnTo>
                    <a:pt x="21181" y="72899"/>
                  </a:lnTo>
                  <a:lnTo>
                    <a:pt x="0" y="86112"/>
                  </a:lnTo>
                  <a:cubicBezTo>
                    <a:pt x="0" y="78861"/>
                    <a:pt x="0" y="74454"/>
                    <a:pt x="0" y="70034"/>
                  </a:cubicBezTo>
                  <a:cubicBezTo>
                    <a:pt x="9373" y="57677"/>
                    <a:pt x="15615" y="44431"/>
                    <a:pt x="19150" y="30493"/>
                  </a:cubicBezTo>
                  <a:lnTo>
                    <a:pt x="21181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5AB8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2597"/>
            <p:cNvSpPr/>
            <p:nvPr/>
          </p:nvSpPr>
          <p:spPr>
            <a:xfrm>
              <a:off x="977201" y="365880"/>
              <a:ext cx="106373" cy="443226"/>
            </a:xfrm>
            <a:custGeom>
              <a:avLst/>
              <a:gdLst/>
              <a:ahLst/>
              <a:cxnLst/>
              <a:rect l="0" t="0" r="0" b="0"/>
              <a:pathLst>
                <a:path w="106373" h="443226">
                  <a:moveTo>
                    <a:pt x="0" y="0"/>
                  </a:moveTo>
                  <a:lnTo>
                    <a:pt x="17137" y="515"/>
                  </a:lnTo>
                  <a:cubicBezTo>
                    <a:pt x="42638" y="2667"/>
                    <a:pt x="67693" y="6939"/>
                    <a:pt x="92249" y="13571"/>
                  </a:cubicBezTo>
                  <a:lnTo>
                    <a:pt x="106373" y="18901"/>
                  </a:lnTo>
                  <a:lnTo>
                    <a:pt x="106373" y="174853"/>
                  </a:lnTo>
                  <a:lnTo>
                    <a:pt x="99753" y="174384"/>
                  </a:lnTo>
                  <a:cubicBezTo>
                    <a:pt x="90511" y="174393"/>
                    <a:pt x="81236" y="175774"/>
                    <a:pt x="72035" y="180664"/>
                  </a:cubicBezTo>
                  <a:cubicBezTo>
                    <a:pt x="72035" y="200844"/>
                    <a:pt x="72035" y="220402"/>
                    <a:pt x="72035" y="243643"/>
                  </a:cubicBezTo>
                  <a:lnTo>
                    <a:pt x="106373" y="246852"/>
                  </a:lnTo>
                  <a:lnTo>
                    <a:pt x="106373" y="443226"/>
                  </a:lnTo>
                  <a:lnTo>
                    <a:pt x="99061" y="416097"/>
                  </a:lnTo>
                  <a:cubicBezTo>
                    <a:pt x="85637" y="386404"/>
                    <a:pt x="79871" y="383750"/>
                    <a:pt x="46864" y="389134"/>
                  </a:cubicBezTo>
                  <a:lnTo>
                    <a:pt x="0" y="393613"/>
                  </a:lnTo>
                  <a:lnTo>
                    <a:pt x="0" y="246663"/>
                  </a:lnTo>
                  <a:lnTo>
                    <a:pt x="203" y="246683"/>
                  </a:lnTo>
                  <a:cubicBezTo>
                    <a:pt x="10875" y="246675"/>
                    <a:pt x="21572" y="245561"/>
                    <a:pt x="32754" y="243313"/>
                  </a:cubicBezTo>
                  <a:cubicBezTo>
                    <a:pt x="35675" y="220301"/>
                    <a:pt x="38558" y="198876"/>
                    <a:pt x="30379" y="176892"/>
                  </a:cubicBezTo>
                  <a:lnTo>
                    <a:pt x="0" y="17476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5AB8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2598"/>
            <p:cNvSpPr/>
            <p:nvPr/>
          </p:nvSpPr>
          <p:spPr>
            <a:xfrm>
              <a:off x="1083574" y="384781"/>
              <a:ext cx="188814" cy="513688"/>
            </a:xfrm>
            <a:custGeom>
              <a:avLst/>
              <a:gdLst/>
              <a:ahLst/>
              <a:cxnLst/>
              <a:rect l="0" t="0" r="0" b="0"/>
              <a:pathLst>
                <a:path w="188814" h="513688">
                  <a:moveTo>
                    <a:pt x="0" y="0"/>
                  </a:moveTo>
                  <a:lnTo>
                    <a:pt x="57991" y="21885"/>
                  </a:lnTo>
                  <a:cubicBezTo>
                    <a:pt x="89055" y="37201"/>
                    <a:pt x="116182" y="57775"/>
                    <a:pt x="138801" y="84115"/>
                  </a:cubicBezTo>
                  <a:cubicBezTo>
                    <a:pt x="186731" y="139906"/>
                    <a:pt x="188814" y="207292"/>
                    <a:pt x="143360" y="265344"/>
                  </a:cubicBezTo>
                  <a:cubicBezTo>
                    <a:pt x="132565" y="279149"/>
                    <a:pt x="119307" y="291188"/>
                    <a:pt x="106162" y="302885"/>
                  </a:cubicBezTo>
                  <a:cubicBezTo>
                    <a:pt x="95646" y="312245"/>
                    <a:pt x="83594" y="319878"/>
                    <a:pt x="71389" y="328895"/>
                  </a:cubicBezTo>
                  <a:cubicBezTo>
                    <a:pt x="71389" y="335512"/>
                    <a:pt x="69789" y="342839"/>
                    <a:pt x="71656" y="349151"/>
                  </a:cubicBezTo>
                  <a:cubicBezTo>
                    <a:pt x="82591" y="386337"/>
                    <a:pt x="71428" y="419344"/>
                    <a:pt x="52073" y="450065"/>
                  </a:cubicBezTo>
                  <a:cubicBezTo>
                    <a:pt x="41481" y="466893"/>
                    <a:pt x="27562" y="481638"/>
                    <a:pt x="15141" y="497309"/>
                  </a:cubicBezTo>
                  <a:cubicBezTo>
                    <a:pt x="11496" y="501907"/>
                    <a:pt x="7851" y="506492"/>
                    <a:pt x="4207" y="511064"/>
                  </a:cubicBezTo>
                  <a:lnTo>
                    <a:pt x="0" y="513688"/>
                  </a:lnTo>
                  <a:lnTo>
                    <a:pt x="0" y="440788"/>
                  </a:lnTo>
                  <a:lnTo>
                    <a:pt x="879" y="427587"/>
                  </a:lnTo>
                  <a:lnTo>
                    <a:pt x="0" y="424325"/>
                  </a:lnTo>
                  <a:lnTo>
                    <a:pt x="0" y="227951"/>
                  </a:lnTo>
                  <a:lnTo>
                    <a:pt x="1082" y="228052"/>
                  </a:lnTo>
                  <a:cubicBezTo>
                    <a:pt x="12319" y="228136"/>
                    <a:pt x="23168" y="226539"/>
                    <a:pt x="34179" y="221275"/>
                  </a:cubicBezTo>
                  <a:cubicBezTo>
                    <a:pt x="34179" y="204244"/>
                    <a:pt x="34648" y="187988"/>
                    <a:pt x="33975" y="171770"/>
                  </a:cubicBezTo>
                  <a:cubicBezTo>
                    <a:pt x="33670" y="164201"/>
                    <a:pt x="28387" y="157915"/>
                    <a:pt x="20907" y="157432"/>
                  </a:cubicBezTo>
                  <a:lnTo>
                    <a:pt x="0" y="15595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5AB8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2599"/>
            <p:cNvSpPr/>
            <p:nvPr/>
          </p:nvSpPr>
          <p:spPr>
            <a:xfrm>
              <a:off x="678675" y="935444"/>
              <a:ext cx="444729" cy="390550"/>
            </a:xfrm>
            <a:custGeom>
              <a:avLst/>
              <a:gdLst/>
              <a:ahLst/>
              <a:cxnLst/>
              <a:rect l="0" t="0" r="0" b="0"/>
              <a:pathLst>
                <a:path w="444729" h="390550">
                  <a:moveTo>
                    <a:pt x="175927" y="1154"/>
                  </a:moveTo>
                  <a:cubicBezTo>
                    <a:pt x="185093" y="2308"/>
                    <a:pt x="194056" y="5175"/>
                    <a:pt x="202768" y="9995"/>
                  </a:cubicBezTo>
                  <a:cubicBezTo>
                    <a:pt x="245669" y="33757"/>
                    <a:pt x="256007" y="71006"/>
                    <a:pt x="234899" y="130950"/>
                  </a:cubicBezTo>
                  <a:cubicBezTo>
                    <a:pt x="245478" y="140348"/>
                    <a:pt x="258420" y="148946"/>
                    <a:pt x="267335" y="160617"/>
                  </a:cubicBezTo>
                  <a:cubicBezTo>
                    <a:pt x="276352" y="172428"/>
                    <a:pt x="281394" y="187287"/>
                    <a:pt x="289039" y="202540"/>
                  </a:cubicBezTo>
                  <a:cubicBezTo>
                    <a:pt x="296266" y="200596"/>
                    <a:pt x="303924" y="198298"/>
                    <a:pt x="311684" y="196469"/>
                  </a:cubicBezTo>
                  <a:cubicBezTo>
                    <a:pt x="358559" y="185458"/>
                    <a:pt x="402755" y="205257"/>
                    <a:pt x="424942" y="248095"/>
                  </a:cubicBezTo>
                  <a:cubicBezTo>
                    <a:pt x="438379" y="274028"/>
                    <a:pt x="444729" y="301244"/>
                    <a:pt x="433794" y="330073"/>
                  </a:cubicBezTo>
                  <a:cubicBezTo>
                    <a:pt x="422351" y="360261"/>
                    <a:pt x="400012" y="378117"/>
                    <a:pt x="369049" y="384581"/>
                  </a:cubicBezTo>
                  <a:cubicBezTo>
                    <a:pt x="340360" y="390550"/>
                    <a:pt x="314541" y="377914"/>
                    <a:pt x="299898" y="352730"/>
                  </a:cubicBezTo>
                  <a:cubicBezTo>
                    <a:pt x="297891" y="349288"/>
                    <a:pt x="297891" y="349288"/>
                    <a:pt x="305092" y="336728"/>
                  </a:cubicBezTo>
                  <a:cubicBezTo>
                    <a:pt x="310693" y="343294"/>
                    <a:pt x="315455" y="349644"/>
                    <a:pt x="321005" y="355206"/>
                  </a:cubicBezTo>
                  <a:cubicBezTo>
                    <a:pt x="334670" y="368897"/>
                    <a:pt x="351193" y="372910"/>
                    <a:pt x="369875" y="368249"/>
                  </a:cubicBezTo>
                  <a:cubicBezTo>
                    <a:pt x="400571" y="360578"/>
                    <a:pt x="420891" y="336271"/>
                    <a:pt x="422008" y="304622"/>
                  </a:cubicBezTo>
                  <a:cubicBezTo>
                    <a:pt x="423024" y="276047"/>
                    <a:pt x="414045" y="251016"/>
                    <a:pt x="392481" y="231483"/>
                  </a:cubicBezTo>
                  <a:cubicBezTo>
                    <a:pt x="367449" y="208826"/>
                    <a:pt x="338760" y="202502"/>
                    <a:pt x="307124" y="214986"/>
                  </a:cubicBezTo>
                  <a:cubicBezTo>
                    <a:pt x="293103" y="220523"/>
                    <a:pt x="279946" y="228219"/>
                    <a:pt x="263919" y="236157"/>
                  </a:cubicBezTo>
                  <a:cubicBezTo>
                    <a:pt x="263919" y="228943"/>
                    <a:pt x="263322" y="223672"/>
                    <a:pt x="264008" y="218567"/>
                  </a:cubicBezTo>
                  <a:cubicBezTo>
                    <a:pt x="269113" y="180594"/>
                    <a:pt x="253759" y="156058"/>
                    <a:pt x="218465" y="146291"/>
                  </a:cubicBezTo>
                  <a:cubicBezTo>
                    <a:pt x="182918" y="136436"/>
                    <a:pt x="153899" y="151994"/>
                    <a:pt x="140271" y="188379"/>
                  </a:cubicBezTo>
                  <a:cubicBezTo>
                    <a:pt x="138659" y="192684"/>
                    <a:pt x="137960" y="197333"/>
                    <a:pt x="136436" y="203441"/>
                  </a:cubicBezTo>
                  <a:cubicBezTo>
                    <a:pt x="147752" y="208191"/>
                    <a:pt x="158712" y="212039"/>
                    <a:pt x="168974" y="217246"/>
                  </a:cubicBezTo>
                  <a:cubicBezTo>
                    <a:pt x="194424" y="230150"/>
                    <a:pt x="212560" y="249453"/>
                    <a:pt x="218643" y="278194"/>
                  </a:cubicBezTo>
                  <a:cubicBezTo>
                    <a:pt x="219964" y="284429"/>
                    <a:pt x="218351" y="289903"/>
                    <a:pt x="208420" y="290995"/>
                  </a:cubicBezTo>
                  <a:cubicBezTo>
                    <a:pt x="205473" y="284239"/>
                    <a:pt x="202006" y="277038"/>
                    <a:pt x="199136" y="269608"/>
                  </a:cubicBezTo>
                  <a:cubicBezTo>
                    <a:pt x="192380" y="252108"/>
                    <a:pt x="179781" y="240144"/>
                    <a:pt x="163500" y="231800"/>
                  </a:cubicBezTo>
                  <a:cubicBezTo>
                    <a:pt x="129210" y="214236"/>
                    <a:pt x="74917" y="215138"/>
                    <a:pt x="41974" y="257746"/>
                  </a:cubicBezTo>
                  <a:cubicBezTo>
                    <a:pt x="33363" y="268872"/>
                    <a:pt x="26848" y="281597"/>
                    <a:pt x="19367" y="293586"/>
                  </a:cubicBezTo>
                  <a:cubicBezTo>
                    <a:pt x="0" y="290081"/>
                    <a:pt x="0" y="290081"/>
                    <a:pt x="1753" y="269799"/>
                  </a:cubicBezTo>
                  <a:cubicBezTo>
                    <a:pt x="3937" y="270599"/>
                    <a:pt x="6134" y="271412"/>
                    <a:pt x="10681" y="273075"/>
                  </a:cubicBezTo>
                  <a:cubicBezTo>
                    <a:pt x="16904" y="264655"/>
                    <a:pt x="23063" y="255016"/>
                    <a:pt x="30556" y="246571"/>
                  </a:cubicBezTo>
                  <a:cubicBezTo>
                    <a:pt x="37567" y="238684"/>
                    <a:pt x="45288" y="230962"/>
                    <a:pt x="54026" y="225184"/>
                  </a:cubicBezTo>
                  <a:cubicBezTo>
                    <a:pt x="63767" y="218745"/>
                    <a:pt x="74663" y="213576"/>
                    <a:pt x="85712" y="209703"/>
                  </a:cubicBezTo>
                  <a:cubicBezTo>
                    <a:pt x="95593" y="206235"/>
                    <a:pt x="106363" y="205283"/>
                    <a:pt x="118110" y="202946"/>
                  </a:cubicBezTo>
                  <a:cubicBezTo>
                    <a:pt x="130607" y="154051"/>
                    <a:pt x="157709" y="122453"/>
                    <a:pt x="212395" y="128461"/>
                  </a:cubicBezTo>
                  <a:cubicBezTo>
                    <a:pt x="229260" y="111849"/>
                    <a:pt x="232651" y="92621"/>
                    <a:pt x="230099" y="71958"/>
                  </a:cubicBezTo>
                  <a:cubicBezTo>
                    <a:pt x="227419" y="50356"/>
                    <a:pt x="214020" y="36017"/>
                    <a:pt x="196405" y="24536"/>
                  </a:cubicBezTo>
                  <a:cubicBezTo>
                    <a:pt x="178956" y="13157"/>
                    <a:pt x="158420" y="16967"/>
                    <a:pt x="130670" y="16142"/>
                  </a:cubicBezTo>
                  <a:cubicBezTo>
                    <a:pt x="141427" y="7480"/>
                    <a:pt x="144285" y="3365"/>
                    <a:pt x="147866" y="2591"/>
                  </a:cubicBezTo>
                  <a:cubicBezTo>
                    <a:pt x="157391" y="559"/>
                    <a:pt x="166761" y="0"/>
                    <a:pt x="175927" y="1154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EEAC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2600"/>
            <p:cNvSpPr/>
            <p:nvPr/>
          </p:nvSpPr>
          <p:spPr>
            <a:xfrm>
              <a:off x="222466" y="935964"/>
              <a:ext cx="443421" cy="388557"/>
            </a:xfrm>
            <a:custGeom>
              <a:avLst/>
              <a:gdLst/>
              <a:ahLst/>
              <a:cxnLst/>
              <a:rect l="0" t="0" r="0" b="0"/>
              <a:pathLst>
                <a:path w="443421" h="388557">
                  <a:moveTo>
                    <a:pt x="274909" y="65"/>
                  </a:moveTo>
                  <a:cubicBezTo>
                    <a:pt x="281915" y="87"/>
                    <a:pt x="289160" y="1026"/>
                    <a:pt x="296634" y="2896"/>
                  </a:cubicBezTo>
                  <a:cubicBezTo>
                    <a:pt x="298844" y="3442"/>
                    <a:pt x="301688" y="8509"/>
                    <a:pt x="301181" y="10808"/>
                  </a:cubicBezTo>
                  <a:cubicBezTo>
                    <a:pt x="300685" y="13106"/>
                    <a:pt x="296520" y="15685"/>
                    <a:pt x="293649" y="16116"/>
                  </a:cubicBezTo>
                  <a:cubicBezTo>
                    <a:pt x="289090" y="16815"/>
                    <a:pt x="284264" y="15481"/>
                    <a:pt x="279565" y="15608"/>
                  </a:cubicBezTo>
                  <a:cubicBezTo>
                    <a:pt x="225133" y="17170"/>
                    <a:pt x="195351" y="65240"/>
                    <a:pt x="218275" y="114694"/>
                  </a:cubicBezTo>
                  <a:cubicBezTo>
                    <a:pt x="220193" y="118821"/>
                    <a:pt x="223647" y="122238"/>
                    <a:pt x="225946" y="125400"/>
                  </a:cubicBezTo>
                  <a:cubicBezTo>
                    <a:pt x="285991" y="131788"/>
                    <a:pt x="297586" y="135763"/>
                    <a:pt x="324714" y="202159"/>
                  </a:cubicBezTo>
                  <a:cubicBezTo>
                    <a:pt x="329387" y="203314"/>
                    <a:pt x="334912" y="205156"/>
                    <a:pt x="340576" y="206019"/>
                  </a:cubicBezTo>
                  <a:cubicBezTo>
                    <a:pt x="375552" y="211277"/>
                    <a:pt x="401333" y="230162"/>
                    <a:pt x="420700" y="259055"/>
                  </a:cubicBezTo>
                  <a:cubicBezTo>
                    <a:pt x="425742" y="266573"/>
                    <a:pt x="427279" y="277317"/>
                    <a:pt x="438366" y="279768"/>
                  </a:cubicBezTo>
                  <a:cubicBezTo>
                    <a:pt x="443421" y="295491"/>
                    <a:pt x="442887" y="296266"/>
                    <a:pt x="424396" y="300152"/>
                  </a:cubicBezTo>
                  <a:cubicBezTo>
                    <a:pt x="419583" y="290741"/>
                    <a:pt x="415328" y="281000"/>
                    <a:pt x="409854" y="271983"/>
                  </a:cubicBezTo>
                  <a:cubicBezTo>
                    <a:pt x="381292" y="224968"/>
                    <a:pt x="334747" y="210871"/>
                    <a:pt x="287998" y="227140"/>
                  </a:cubicBezTo>
                  <a:cubicBezTo>
                    <a:pt x="264503" y="235306"/>
                    <a:pt x="247485" y="250812"/>
                    <a:pt x="239598" y="275222"/>
                  </a:cubicBezTo>
                  <a:cubicBezTo>
                    <a:pt x="237896" y="280505"/>
                    <a:pt x="235179" y="285445"/>
                    <a:pt x="233185" y="289954"/>
                  </a:cubicBezTo>
                  <a:cubicBezTo>
                    <a:pt x="222771" y="289382"/>
                    <a:pt x="221907" y="283299"/>
                    <a:pt x="223050" y="277470"/>
                  </a:cubicBezTo>
                  <a:cubicBezTo>
                    <a:pt x="228740" y="248539"/>
                    <a:pt x="247498" y="229692"/>
                    <a:pt x="272415" y="216294"/>
                  </a:cubicBezTo>
                  <a:cubicBezTo>
                    <a:pt x="281648" y="211341"/>
                    <a:pt x="291719" y="207950"/>
                    <a:pt x="301854" y="203645"/>
                  </a:cubicBezTo>
                  <a:cubicBezTo>
                    <a:pt x="303200" y="183667"/>
                    <a:pt x="294856" y="168732"/>
                    <a:pt x="281140" y="156527"/>
                  </a:cubicBezTo>
                  <a:cubicBezTo>
                    <a:pt x="267932" y="144767"/>
                    <a:pt x="251752" y="142024"/>
                    <a:pt x="234696" y="143916"/>
                  </a:cubicBezTo>
                  <a:cubicBezTo>
                    <a:pt x="212420" y="146393"/>
                    <a:pt x="194551" y="156350"/>
                    <a:pt x="181674" y="175209"/>
                  </a:cubicBezTo>
                  <a:cubicBezTo>
                    <a:pt x="168897" y="193929"/>
                    <a:pt x="175209" y="213411"/>
                    <a:pt x="180315" y="231661"/>
                  </a:cubicBezTo>
                  <a:cubicBezTo>
                    <a:pt x="171818" y="237604"/>
                    <a:pt x="167932" y="231547"/>
                    <a:pt x="163259" y="229248"/>
                  </a:cubicBezTo>
                  <a:cubicBezTo>
                    <a:pt x="152718" y="224066"/>
                    <a:pt x="142697" y="217475"/>
                    <a:pt x="131699" y="213627"/>
                  </a:cubicBezTo>
                  <a:cubicBezTo>
                    <a:pt x="93866" y="200355"/>
                    <a:pt x="53937" y="214567"/>
                    <a:pt x="33833" y="249200"/>
                  </a:cubicBezTo>
                  <a:cubicBezTo>
                    <a:pt x="26860" y="261214"/>
                    <a:pt x="21768" y="275082"/>
                    <a:pt x="19240" y="288735"/>
                  </a:cubicBezTo>
                  <a:cubicBezTo>
                    <a:pt x="12421" y="325653"/>
                    <a:pt x="36589" y="360248"/>
                    <a:pt x="73228" y="368122"/>
                  </a:cubicBezTo>
                  <a:cubicBezTo>
                    <a:pt x="91961" y="372148"/>
                    <a:pt x="108420" y="367398"/>
                    <a:pt x="121628" y="353327"/>
                  </a:cubicBezTo>
                  <a:cubicBezTo>
                    <a:pt x="126327" y="348310"/>
                    <a:pt x="130061" y="342392"/>
                    <a:pt x="133833" y="337439"/>
                  </a:cubicBezTo>
                  <a:cubicBezTo>
                    <a:pt x="143129" y="338658"/>
                    <a:pt x="145834" y="343535"/>
                    <a:pt x="142507" y="349821"/>
                  </a:cubicBezTo>
                  <a:cubicBezTo>
                    <a:pt x="128511" y="376314"/>
                    <a:pt x="104165" y="388557"/>
                    <a:pt x="74955" y="384581"/>
                  </a:cubicBezTo>
                  <a:cubicBezTo>
                    <a:pt x="35052" y="379146"/>
                    <a:pt x="4051" y="345212"/>
                    <a:pt x="2603" y="304762"/>
                  </a:cubicBezTo>
                  <a:cubicBezTo>
                    <a:pt x="0" y="231800"/>
                    <a:pt x="67996" y="171971"/>
                    <a:pt x="140144" y="199415"/>
                  </a:cubicBezTo>
                  <a:cubicBezTo>
                    <a:pt x="144539" y="201092"/>
                    <a:pt x="149123" y="202273"/>
                    <a:pt x="153378" y="203606"/>
                  </a:cubicBezTo>
                  <a:cubicBezTo>
                    <a:pt x="159575" y="189598"/>
                    <a:pt x="163678" y="174435"/>
                    <a:pt x="172288" y="162547"/>
                  </a:cubicBezTo>
                  <a:cubicBezTo>
                    <a:pt x="181026" y="150482"/>
                    <a:pt x="194208" y="141668"/>
                    <a:pt x="206718" y="130264"/>
                  </a:cubicBezTo>
                  <a:cubicBezTo>
                    <a:pt x="203568" y="121564"/>
                    <a:pt x="199263" y="111976"/>
                    <a:pt x="196621" y="101956"/>
                  </a:cubicBezTo>
                  <a:cubicBezTo>
                    <a:pt x="188735" y="71933"/>
                    <a:pt x="196406" y="45834"/>
                    <a:pt x="218529" y="24270"/>
                  </a:cubicBezTo>
                  <a:cubicBezTo>
                    <a:pt x="235017" y="8192"/>
                    <a:pt x="253890" y="0"/>
                    <a:pt x="274909" y="65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EEAC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2601"/>
            <p:cNvSpPr/>
            <p:nvPr/>
          </p:nvSpPr>
          <p:spPr>
            <a:xfrm>
              <a:off x="83502" y="1122007"/>
              <a:ext cx="101156" cy="151130"/>
            </a:xfrm>
            <a:custGeom>
              <a:avLst/>
              <a:gdLst/>
              <a:ahLst/>
              <a:cxnLst/>
              <a:rect l="0" t="0" r="0" b="0"/>
              <a:pathLst>
                <a:path w="101156" h="151130">
                  <a:moveTo>
                    <a:pt x="12992" y="0"/>
                  </a:moveTo>
                  <a:cubicBezTo>
                    <a:pt x="21679" y="43739"/>
                    <a:pt x="55829" y="57772"/>
                    <a:pt x="101156" y="68275"/>
                  </a:cubicBezTo>
                  <a:cubicBezTo>
                    <a:pt x="85992" y="72961"/>
                    <a:pt x="78626" y="76098"/>
                    <a:pt x="70929" y="77445"/>
                  </a:cubicBezTo>
                  <a:cubicBezTo>
                    <a:pt x="45961" y="81813"/>
                    <a:pt x="31877" y="97142"/>
                    <a:pt x="25375" y="120701"/>
                  </a:cubicBezTo>
                  <a:cubicBezTo>
                    <a:pt x="24448" y="124092"/>
                    <a:pt x="23838" y="127584"/>
                    <a:pt x="22682" y="130899"/>
                  </a:cubicBezTo>
                  <a:cubicBezTo>
                    <a:pt x="20345" y="137592"/>
                    <a:pt x="24359" y="151130"/>
                    <a:pt x="11570" y="147574"/>
                  </a:cubicBezTo>
                  <a:cubicBezTo>
                    <a:pt x="2388" y="145021"/>
                    <a:pt x="6464" y="133325"/>
                    <a:pt x="7684" y="125743"/>
                  </a:cubicBezTo>
                  <a:cubicBezTo>
                    <a:pt x="11074" y="104585"/>
                    <a:pt x="17628" y="93980"/>
                    <a:pt x="41681" y="67716"/>
                  </a:cubicBezTo>
                  <a:cubicBezTo>
                    <a:pt x="23762" y="50229"/>
                    <a:pt x="2184" y="34519"/>
                    <a:pt x="0" y="6337"/>
                  </a:cubicBezTo>
                  <a:cubicBezTo>
                    <a:pt x="4331" y="4229"/>
                    <a:pt x="8661" y="2108"/>
                    <a:pt x="12992" y="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EEAC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2602"/>
            <p:cNvSpPr/>
            <p:nvPr/>
          </p:nvSpPr>
          <p:spPr>
            <a:xfrm>
              <a:off x="1159129" y="1136091"/>
              <a:ext cx="96596" cy="134671"/>
            </a:xfrm>
            <a:custGeom>
              <a:avLst/>
              <a:gdLst/>
              <a:ahLst/>
              <a:cxnLst/>
              <a:rect l="0" t="0" r="0" b="0"/>
              <a:pathLst>
                <a:path w="96596" h="134671">
                  <a:moveTo>
                    <a:pt x="84722" y="0"/>
                  </a:moveTo>
                  <a:cubicBezTo>
                    <a:pt x="88303" y="229"/>
                    <a:pt x="91885" y="457"/>
                    <a:pt x="95479" y="686"/>
                  </a:cubicBezTo>
                  <a:cubicBezTo>
                    <a:pt x="96596" y="15202"/>
                    <a:pt x="87579" y="24765"/>
                    <a:pt x="78702" y="34163"/>
                  </a:cubicBezTo>
                  <a:cubicBezTo>
                    <a:pt x="72352" y="40881"/>
                    <a:pt x="65265" y="46888"/>
                    <a:pt x="57391" y="54267"/>
                  </a:cubicBezTo>
                  <a:cubicBezTo>
                    <a:pt x="75527" y="69952"/>
                    <a:pt x="88227" y="87948"/>
                    <a:pt x="92240" y="110909"/>
                  </a:cubicBezTo>
                  <a:cubicBezTo>
                    <a:pt x="93040" y="115507"/>
                    <a:pt x="94234" y="120498"/>
                    <a:pt x="93193" y="124803"/>
                  </a:cubicBezTo>
                  <a:cubicBezTo>
                    <a:pt x="92291" y="128473"/>
                    <a:pt x="88417" y="131407"/>
                    <a:pt x="85852" y="134671"/>
                  </a:cubicBezTo>
                  <a:cubicBezTo>
                    <a:pt x="83528" y="132499"/>
                    <a:pt x="79997" y="130721"/>
                    <a:pt x="79108" y="128067"/>
                  </a:cubicBezTo>
                  <a:cubicBezTo>
                    <a:pt x="76886" y="121425"/>
                    <a:pt x="75997" y="114351"/>
                    <a:pt x="74371" y="107493"/>
                  </a:cubicBezTo>
                  <a:cubicBezTo>
                    <a:pt x="68643" y="83490"/>
                    <a:pt x="54051" y="68643"/>
                    <a:pt x="29578" y="63500"/>
                  </a:cubicBezTo>
                  <a:cubicBezTo>
                    <a:pt x="21920" y="61900"/>
                    <a:pt x="14554" y="58890"/>
                    <a:pt x="0" y="54305"/>
                  </a:cubicBezTo>
                  <a:cubicBezTo>
                    <a:pt x="39573" y="44958"/>
                    <a:pt x="69012" y="32195"/>
                    <a:pt x="84722" y="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EEAC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Shape 2603"/>
            <p:cNvSpPr/>
            <p:nvPr/>
          </p:nvSpPr>
          <p:spPr>
            <a:xfrm>
              <a:off x="707619" y="951636"/>
              <a:ext cx="9766" cy="16535"/>
            </a:xfrm>
            <a:custGeom>
              <a:avLst/>
              <a:gdLst/>
              <a:ahLst/>
              <a:cxnLst/>
              <a:rect l="0" t="0" r="0" b="0"/>
              <a:pathLst>
                <a:path w="9766" h="16535">
                  <a:moveTo>
                    <a:pt x="0" y="0"/>
                  </a:moveTo>
                  <a:cubicBezTo>
                    <a:pt x="9741" y="8865"/>
                    <a:pt x="9766" y="9576"/>
                    <a:pt x="635" y="16535"/>
                  </a:cubicBezTo>
                  <a:cubicBezTo>
                    <a:pt x="432" y="11024"/>
                    <a:pt x="216" y="5512"/>
                    <a:pt x="0" y="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CFCF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Shape 2604"/>
            <p:cNvSpPr/>
            <p:nvPr/>
          </p:nvSpPr>
          <p:spPr>
            <a:xfrm>
              <a:off x="909396" y="867537"/>
              <a:ext cx="13017" cy="13259"/>
            </a:xfrm>
            <a:custGeom>
              <a:avLst/>
              <a:gdLst/>
              <a:ahLst/>
              <a:cxnLst/>
              <a:rect l="0" t="0" r="0" b="0"/>
              <a:pathLst>
                <a:path w="13017" h="13259">
                  <a:moveTo>
                    <a:pt x="0" y="0"/>
                  </a:moveTo>
                  <a:cubicBezTo>
                    <a:pt x="4331" y="51"/>
                    <a:pt x="8674" y="89"/>
                    <a:pt x="13017" y="140"/>
                  </a:cubicBezTo>
                  <a:cubicBezTo>
                    <a:pt x="11290" y="3683"/>
                    <a:pt x="9563" y="7226"/>
                    <a:pt x="6617" y="13259"/>
                  </a:cubicBezTo>
                  <a:cubicBezTo>
                    <a:pt x="3569" y="7125"/>
                    <a:pt x="1791" y="3556"/>
                    <a:pt x="0" y="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CFCF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Shape 2605"/>
            <p:cNvSpPr/>
            <p:nvPr/>
          </p:nvSpPr>
          <p:spPr>
            <a:xfrm>
              <a:off x="1024369" y="1049763"/>
              <a:ext cx="132779" cy="69374"/>
            </a:xfrm>
            <a:custGeom>
              <a:avLst/>
              <a:gdLst/>
              <a:ahLst/>
              <a:cxnLst/>
              <a:rect l="0" t="0" r="0" b="0"/>
              <a:pathLst>
                <a:path w="132779" h="69374">
                  <a:moveTo>
                    <a:pt x="38140" y="778"/>
                  </a:moveTo>
                  <a:cubicBezTo>
                    <a:pt x="48952" y="0"/>
                    <a:pt x="59976" y="1492"/>
                    <a:pt x="71057" y="4642"/>
                  </a:cubicBezTo>
                  <a:cubicBezTo>
                    <a:pt x="95885" y="11716"/>
                    <a:pt x="115024" y="26258"/>
                    <a:pt x="126429" y="49854"/>
                  </a:cubicBezTo>
                  <a:cubicBezTo>
                    <a:pt x="129413" y="56026"/>
                    <a:pt x="132779" y="62872"/>
                    <a:pt x="122657" y="69374"/>
                  </a:cubicBezTo>
                  <a:cubicBezTo>
                    <a:pt x="113068" y="57410"/>
                    <a:pt x="104470" y="43948"/>
                    <a:pt x="93167" y="33382"/>
                  </a:cubicBezTo>
                  <a:cubicBezTo>
                    <a:pt x="81966" y="22892"/>
                    <a:pt x="66764" y="17088"/>
                    <a:pt x="51359" y="17215"/>
                  </a:cubicBezTo>
                  <a:cubicBezTo>
                    <a:pt x="35471" y="17342"/>
                    <a:pt x="19609" y="20898"/>
                    <a:pt x="0" y="23425"/>
                  </a:cubicBezTo>
                  <a:cubicBezTo>
                    <a:pt x="3010" y="17190"/>
                    <a:pt x="3746" y="12122"/>
                    <a:pt x="6490" y="10535"/>
                  </a:cubicBezTo>
                  <a:cubicBezTo>
                    <a:pt x="16726" y="4604"/>
                    <a:pt x="27327" y="1556"/>
                    <a:pt x="38140" y="778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EEAC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Shape 2606"/>
            <p:cNvSpPr/>
            <p:nvPr/>
          </p:nvSpPr>
          <p:spPr>
            <a:xfrm>
              <a:off x="185852" y="1047868"/>
              <a:ext cx="132690" cy="76729"/>
            </a:xfrm>
            <a:custGeom>
              <a:avLst/>
              <a:gdLst/>
              <a:ahLst/>
              <a:cxnLst/>
              <a:rect l="0" t="0" r="0" b="0"/>
              <a:pathLst>
                <a:path w="132690" h="76729">
                  <a:moveTo>
                    <a:pt x="76422" y="2987"/>
                  </a:moveTo>
                  <a:cubicBezTo>
                    <a:pt x="99778" y="0"/>
                    <a:pt x="120688" y="7270"/>
                    <a:pt x="132690" y="24405"/>
                  </a:cubicBezTo>
                  <a:cubicBezTo>
                    <a:pt x="107467" y="24367"/>
                    <a:pt x="84099" y="13229"/>
                    <a:pt x="59779" y="23491"/>
                  </a:cubicBezTo>
                  <a:cubicBezTo>
                    <a:pt x="36843" y="33181"/>
                    <a:pt x="21844" y="49196"/>
                    <a:pt x="12954" y="76729"/>
                  </a:cubicBezTo>
                  <a:cubicBezTo>
                    <a:pt x="0" y="62150"/>
                    <a:pt x="4229" y="54771"/>
                    <a:pt x="7950" y="47392"/>
                  </a:cubicBezTo>
                  <a:cubicBezTo>
                    <a:pt x="17463" y="28482"/>
                    <a:pt x="33515" y="17116"/>
                    <a:pt x="52489" y="9407"/>
                  </a:cubicBezTo>
                  <a:cubicBezTo>
                    <a:pt x="60579" y="6117"/>
                    <a:pt x="68636" y="3982"/>
                    <a:pt x="76422" y="2987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EEAC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2" name="Shape 2607"/>
            <p:cNvSpPr/>
            <p:nvPr/>
          </p:nvSpPr>
          <p:spPr>
            <a:xfrm>
              <a:off x="565328" y="270141"/>
              <a:ext cx="262928" cy="257226"/>
            </a:xfrm>
            <a:custGeom>
              <a:avLst/>
              <a:gdLst/>
              <a:ahLst/>
              <a:cxnLst/>
              <a:rect l="0" t="0" r="0" b="0"/>
              <a:pathLst>
                <a:path w="262928" h="257226">
                  <a:moveTo>
                    <a:pt x="131445" y="1232"/>
                  </a:moveTo>
                  <a:cubicBezTo>
                    <a:pt x="155601" y="0"/>
                    <a:pt x="178600" y="4763"/>
                    <a:pt x="200190" y="14618"/>
                  </a:cubicBezTo>
                  <a:cubicBezTo>
                    <a:pt x="230391" y="28410"/>
                    <a:pt x="253543" y="49187"/>
                    <a:pt x="258445" y="84430"/>
                  </a:cubicBezTo>
                  <a:cubicBezTo>
                    <a:pt x="262928" y="116738"/>
                    <a:pt x="253429" y="144818"/>
                    <a:pt x="230835" y="168110"/>
                  </a:cubicBezTo>
                  <a:cubicBezTo>
                    <a:pt x="224346" y="174803"/>
                    <a:pt x="216497" y="180556"/>
                    <a:pt x="208420" y="185280"/>
                  </a:cubicBezTo>
                  <a:cubicBezTo>
                    <a:pt x="182829" y="200228"/>
                    <a:pt x="164706" y="220688"/>
                    <a:pt x="159322" y="249580"/>
                  </a:cubicBezTo>
                  <a:cubicBezTo>
                    <a:pt x="132588" y="256921"/>
                    <a:pt x="89141" y="257226"/>
                    <a:pt x="59741" y="250431"/>
                  </a:cubicBezTo>
                  <a:cubicBezTo>
                    <a:pt x="50902" y="213169"/>
                    <a:pt x="64808" y="184366"/>
                    <a:pt x="93739" y="161138"/>
                  </a:cubicBezTo>
                  <a:cubicBezTo>
                    <a:pt x="102908" y="153772"/>
                    <a:pt x="112649" y="147104"/>
                    <a:pt x="121603" y="139484"/>
                  </a:cubicBezTo>
                  <a:cubicBezTo>
                    <a:pt x="125997" y="135750"/>
                    <a:pt x="129807" y="130962"/>
                    <a:pt x="132779" y="125997"/>
                  </a:cubicBezTo>
                  <a:cubicBezTo>
                    <a:pt x="138570" y="116319"/>
                    <a:pt x="132677" y="102133"/>
                    <a:pt x="121514" y="101384"/>
                  </a:cubicBezTo>
                  <a:cubicBezTo>
                    <a:pt x="107607" y="100444"/>
                    <a:pt x="93142" y="100495"/>
                    <a:pt x="79591" y="103365"/>
                  </a:cubicBezTo>
                  <a:cubicBezTo>
                    <a:pt x="61328" y="107213"/>
                    <a:pt x="43713" y="114148"/>
                    <a:pt x="21717" y="121056"/>
                  </a:cubicBezTo>
                  <a:cubicBezTo>
                    <a:pt x="12446" y="91973"/>
                    <a:pt x="2273" y="66065"/>
                    <a:pt x="0" y="35992"/>
                  </a:cubicBezTo>
                  <a:cubicBezTo>
                    <a:pt x="8598" y="31699"/>
                    <a:pt x="16497" y="27000"/>
                    <a:pt x="24943" y="23685"/>
                  </a:cubicBezTo>
                  <a:cubicBezTo>
                    <a:pt x="59157" y="10236"/>
                    <a:pt x="94704" y="3124"/>
                    <a:pt x="131445" y="1232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83C2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Shape 2608"/>
            <p:cNvSpPr/>
            <p:nvPr/>
          </p:nvSpPr>
          <p:spPr>
            <a:xfrm>
              <a:off x="624116" y="540740"/>
              <a:ext cx="102159" cy="81369"/>
            </a:xfrm>
            <a:custGeom>
              <a:avLst/>
              <a:gdLst/>
              <a:ahLst/>
              <a:cxnLst/>
              <a:rect l="0" t="0" r="0" b="0"/>
              <a:pathLst>
                <a:path w="102159" h="81369">
                  <a:moveTo>
                    <a:pt x="24427" y="167"/>
                  </a:moveTo>
                  <a:cubicBezTo>
                    <a:pt x="32655" y="162"/>
                    <a:pt x="40894" y="1257"/>
                    <a:pt x="48920" y="838"/>
                  </a:cubicBezTo>
                  <a:cubicBezTo>
                    <a:pt x="65253" y="0"/>
                    <a:pt x="81674" y="838"/>
                    <a:pt x="102159" y="978"/>
                  </a:cubicBezTo>
                  <a:cubicBezTo>
                    <a:pt x="102159" y="26835"/>
                    <a:pt x="102159" y="47688"/>
                    <a:pt x="102159" y="66561"/>
                  </a:cubicBezTo>
                  <a:cubicBezTo>
                    <a:pt x="93574" y="77000"/>
                    <a:pt x="83731" y="76632"/>
                    <a:pt x="74435" y="75997"/>
                  </a:cubicBezTo>
                  <a:cubicBezTo>
                    <a:pt x="50165" y="74333"/>
                    <a:pt x="25032" y="81369"/>
                    <a:pt x="0" y="69456"/>
                  </a:cubicBezTo>
                  <a:cubicBezTo>
                    <a:pt x="0" y="48298"/>
                    <a:pt x="0" y="27356"/>
                    <a:pt x="0" y="6096"/>
                  </a:cubicBezTo>
                  <a:cubicBezTo>
                    <a:pt x="7982" y="1276"/>
                    <a:pt x="16199" y="172"/>
                    <a:pt x="24427" y="167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83C2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4" name="Shape 2609"/>
            <p:cNvSpPr/>
            <p:nvPr/>
          </p:nvSpPr>
          <p:spPr>
            <a:xfrm>
              <a:off x="254622" y="391172"/>
              <a:ext cx="113970" cy="216891"/>
            </a:xfrm>
            <a:custGeom>
              <a:avLst/>
              <a:gdLst/>
              <a:ahLst/>
              <a:cxnLst/>
              <a:rect l="0" t="0" r="0" b="0"/>
              <a:pathLst>
                <a:path w="113970" h="216891">
                  <a:moveTo>
                    <a:pt x="53742" y="178"/>
                  </a:moveTo>
                  <a:cubicBezTo>
                    <a:pt x="70460" y="356"/>
                    <a:pt x="86804" y="1156"/>
                    <a:pt x="102565" y="648"/>
                  </a:cubicBezTo>
                  <a:cubicBezTo>
                    <a:pt x="113970" y="9500"/>
                    <a:pt x="111595" y="19177"/>
                    <a:pt x="110681" y="28423"/>
                  </a:cubicBezTo>
                  <a:cubicBezTo>
                    <a:pt x="108928" y="45936"/>
                    <a:pt x="106604" y="63411"/>
                    <a:pt x="105219" y="80963"/>
                  </a:cubicBezTo>
                  <a:cubicBezTo>
                    <a:pt x="102235" y="118491"/>
                    <a:pt x="99898" y="156058"/>
                    <a:pt x="96761" y="193573"/>
                  </a:cubicBezTo>
                  <a:cubicBezTo>
                    <a:pt x="96304" y="199098"/>
                    <a:pt x="92964" y="204368"/>
                    <a:pt x="90983" y="209690"/>
                  </a:cubicBezTo>
                  <a:cubicBezTo>
                    <a:pt x="69215" y="216891"/>
                    <a:pt x="48057" y="211556"/>
                    <a:pt x="25921" y="213677"/>
                  </a:cubicBezTo>
                  <a:cubicBezTo>
                    <a:pt x="16002" y="196266"/>
                    <a:pt x="14237" y="181407"/>
                    <a:pt x="13297" y="165976"/>
                  </a:cubicBezTo>
                  <a:cubicBezTo>
                    <a:pt x="10312" y="116700"/>
                    <a:pt x="7150" y="67424"/>
                    <a:pt x="584" y="18440"/>
                  </a:cubicBezTo>
                  <a:cubicBezTo>
                    <a:pt x="0" y="14110"/>
                    <a:pt x="1765" y="9461"/>
                    <a:pt x="2680" y="3442"/>
                  </a:cubicBezTo>
                  <a:cubicBezTo>
                    <a:pt x="19933" y="444"/>
                    <a:pt x="37024" y="0"/>
                    <a:pt x="53742" y="178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3782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5" name="Shape 2610"/>
            <p:cNvSpPr/>
            <p:nvPr/>
          </p:nvSpPr>
          <p:spPr>
            <a:xfrm>
              <a:off x="266167" y="617248"/>
              <a:ext cx="88379" cy="59966"/>
            </a:xfrm>
            <a:custGeom>
              <a:avLst/>
              <a:gdLst/>
              <a:ahLst/>
              <a:cxnLst/>
              <a:rect l="0" t="0" r="0" b="0"/>
              <a:pathLst>
                <a:path w="88379" h="59966">
                  <a:moveTo>
                    <a:pt x="42610" y="133"/>
                  </a:moveTo>
                  <a:cubicBezTo>
                    <a:pt x="55705" y="267"/>
                    <a:pt x="68999" y="1781"/>
                    <a:pt x="82588" y="3096"/>
                  </a:cubicBezTo>
                  <a:cubicBezTo>
                    <a:pt x="88379" y="20164"/>
                    <a:pt x="86982" y="35925"/>
                    <a:pt x="83795" y="53261"/>
                  </a:cubicBezTo>
                  <a:cubicBezTo>
                    <a:pt x="58331" y="59966"/>
                    <a:pt x="33160" y="57223"/>
                    <a:pt x="5423" y="55394"/>
                  </a:cubicBezTo>
                  <a:cubicBezTo>
                    <a:pt x="0" y="37398"/>
                    <a:pt x="1245" y="22501"/>
                    <a:pt x="3823" y="5458"/>
                  </a:cubicBezTo>
                  <a:cubicBezTo>
                    <a:pt x="16618" y="1248"/>
                    <a:pt x="29515" y="0"/>
                    <a:pt x="42610" y="133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3782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6" name="Shape 2611"/>
            <p:cNvSpPr/>
            <p:nvPr/>
          </p:nvSpPr>
          <p:spPr>
            <a:xfrm>
              <a:off x="939940" y="540477"/>
              <a:ext cx="75819" cy="73212"/>
            </a:xfrm>
            <a:custGeom>
              <a:avLst/>
              <a:gdLst/>
              <a:ahLst/>
              <a:cxnLst/>
              <a:rect l="0" t="0" r="0" b="0"/>
              <a:pathLst>
                <a:path w="75819" h="73212">
                  <a:moveTo>
                    <a:pt x="35495" y="41"/>
                  </a:moveTo>
                  <a:cubicBezTo>
                    <a:pt x="46022" y="83"/>
                    <a:pt x="56667" y="1286"/>
                    <a:pt x="67640" y="2295"/>
                  </a:cubicBezTo>
                  <a:cubicBezTo>
                    <a:pt x="75819" y="24279"/>
                    <a:pt x="72936" y="45704"/>
                    <a:pt x="70015" y="68717"/>
                  </a:cubicBezTo>
                  <a:cubicBezTo>
                    <a:pt x="47650" y="73212"/>
                    <a:pt x="27229" y="73174"/>
                    <a:pt x="5055" y="68818"/>
                  </a:cubicBezTo>
                  <a:cubicBezTo>
                    <a:pt x="0" y="47342"/>
                    <a:pt x="1041" y="26781"/>
                    <a:pt x="4064" y="4759"/>
                  </a:cubicBezTo>
                  <a:cubicBezTo>
                    <a:pt x="14561" y="1121"/>
                    <a:pt x="24968" y="0"/>
                    <a:pt x="35495" y="41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A7983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Shape 2612"/>
            <p:cNvSpPr/>
            <p:nvPr/>
          </p:nvSpPr>
          <p:spPr>
            <a:xfrm>
              <a:off x="1049236" y="540254"/>
              <a:ext cx="68986" cy="76330"/>
            </a:xfrm>
            <a:custGeom>
              <a:avLst/>
              <a:gdLst/>
              <a:ahLst/>
              <a:cxnLst/>
              <a:rect l="0" t="0" r="0" b="0"/>
              <a:pathLst>
                <a:path w="68986" h="76330">
                  <a:moveTo>
                    <a:pt x="27718" y="10"/>
                  </a:moveTo>
                  <a:cubicBezTo>
                    <a:pt x="36960" y="0"/>
                    <a:pt x="46171" y="1362"/>
                    <a:pt x="55245" y="1959"/>
                  </a:cubicBezTo>
                  <a:cubicBezTo>
                    <a:pt x="62725" y="2442"/>
                    <a:pt x="68008" y="8728"/>
                    <a:pt x="68313" y="16297"/>
                  </a:cubicBezTo>
                  <a:cubicBezTo>
                    <a:pt x="68986" y="32515"/>
                    <a:pt x="68517" y="48771"/>
                    <a:pt x="68517" y="65802"/>
                  </a:cubicBezTo>
                  <a:cubicBezTo>
                    <a:pt x="46495" y="76330"/>
                    <a:pt x="25121" y="72190"/>
                    <a:pt x="0" y="69269"/>
                  </a:cubicBezTo>
                  <a:cubicBezTo>
                    <a:pt x="0" y="46028"/>
                    <a:pt x="0" y="26470"/>
                    <a:pt x="0" y="6290"/>
                  </a:cubicBezTo>
                  <a:cubicBezTo>
                    <a:pt x="9201" y="1400"/>
                    <a:pt x="18475" y="19"/>
                    <a:pt x="27718" y="10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A7983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61263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Кризисные ситуации для подростка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20390" y="2097088"/>
            <a:ext cx="97238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	любая ситуация, субъективно переживаемая ребенком как обидная, оскорбительная, несправедливая, глубоко ранящая. Объективная оценка ситуации взрослым может сильно отличаться от мнения ребенка;</a:t>
            </a:r>
          </a:p>
          <a:p>
            <a:r>
              <a:rPr lang="ru-RU" dirty="0"/>
              <a:t>•	несчастная любовь/разрыв отношений с партнером;</a:t>
            </a:r>
          </a:p>
          <a:p>
            <a:r>
              <a:rPr lang="ru-RU" dirty="0"/>
              <a:t>•	ссора/острый конфликт со значимыми взрослыми (родители, учителя);</a:t>
            </a:r>
          </a:p>
          <a:p>
            <a:r>
              <a:rPr lang="ru-RU" dirty="0"/>
              <a:t>•	травля (</a:t>
            </a:r>
            <a:r>
              <a:rPr lang="ru-RU" dirty="0" err="1"/>
              <a:t>буллинг</a:t>
            </a:r>
            <a:r>
              <a:rPr lang="ru-RU" dirty="0"/>
              <a:t>)/отвержение, запугивание, издевательства со стороны сверстников, травля в интернете/социальных сетях;</a:t>
            </a:r>
          </a:p>
          <a:p>
            <a:r>
              <a:rPr lang="ru-RU" dirty="0"/>
              <a:t>•	тяжелая жизненная ситуация (смерть близкого человека, особенно матери, тяжелое заболевание);</a:t>
            </a:r>
          </a:p>
          <a:p>
            <a:r>
              <a:rPr lang="ru-RU" dirty="0"/>
              <a:t>•	разочарование в своих успехах в школе или другие неудачи на фоне высоких требований, предъявляемых окружением или семьей;</a:t>
            </a:r>
          </a:p>
          <a:p>
            <a:r>
              <a:rPr lang="ru-RU" dirty="0"/>
              <a:t>•	неприятности в семье, нестабильная семейная ситуация (например, развод родителей).</a:t>
            </a:r>
          </a:p>
        </p:txBody>
      </p:sp>
    </p:spTree>
    <p:extLst>
      <p:ext uri="{BB962C8B-B14F-4D97-AF65-F5344CB8AC3E}">
        <p14:creationId xmlns:p14="http://schemas.microsoft.com/office/powerpoint/2010/main" val="416967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Что делать, если ваш ребенок переживает кризисную </a:t>
            </a:r>
            <a:r>
              <a:rPr lang="ru-RU" dirty="0" smtClean="0">
                <a:effectLst/>
              </a:rPr>
              <a:t>ситуацию?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4694" y="1902455"/>
            <a:ext cx="886609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	Разговаривать, поддерживать эмоциональную связь с подростком.</a:t>
            </a:r>
          </a:p>
          <a:p>
            <a:r>
              <a:rPr lang="ru-RU" dirty="0"/>
              <a:t>2.	Выражать поддержку способами, близкими и понятными именно вашему ребенку (это могут быть объятия, совместные занятия, подарки, вкусная еда, похвала и др.).</a:t>
            </a:r>
          </a:p>
          <a:p>
            <a:r>
              <a:rPr lang="ru-RU" dirty="0"/>
              <a:t>3.	Направлять эмоции ребенка в социально приемлемые формы (агрессию в активные виды спорта, физические нагрузки; душевные переживания в доверительные разговоры с близкими, творчество). </a:t>
            </a:r>
          </a:p>
          <a:p>
            <a:r>
              <a:rPr lang="ru-RU" dirty="0"/>
              <a:t>4.	Стараться поддерживать режим дня подростка (сон, режим питания). </a:t>
            </a:r>
          </a:p>
          <a:p>
            <a:r>
              <a:rPr lang="ru-RU" dirty="0"/>
              <a:t>5.	Чаще давать подростку возможность получать радость, удовлетворение от повседневных удовольствий (вкусная еда, принятие расслабляющей ванны, красивая одежда, поход на концерт, в кафе и т.д.); помнить, что вещи, приносящие удовольствие, не менее важны, чем учеба и дела по дому. </a:t>
            </a:r>
          </a:p>
          <a:p>
            <a:r>
              <a:rPr lang="ru-RU" dirty="0"/>
              <a:t>6.	Помогать конструктивно решать проблемы с учебой. Помнить, что физическое и психологическое благополучие ребенка важнее школьных оценок. </a:t>
            </a:r>
          </a:p>
          <a:p>
            <a:r>
              <a:rPr lang="ru-RU" dirty="0"/>
              <a:t>7.	Научиться самому и научить ребенка применять навыки расслабления, регуляции своего эмоционального состояния в сложных, критических ситуациях. </a:t>
            </a:r>
          </a:p>
          <a:p>
            <a:r>
              <a:rPr lang="ru-RU" dirty="0"/>
              <a:t>8.	При необходимости обращаться за консультацией к специалисту (неврологу, детскому психологу, психиатру, семейному психологу – в зависимости от ситуации).</a:t>
            </a:r>
          </a:p>
        </p:txBody>
      </p:sp>
    </p:spTree>
    <p:extLst>
      <p:ext uri="{BB962C8B-B14F-4D97-AF65-F5344CB8AC3E}">
        <p14:creationId xmlns:p14="http://schemas.microsoft.com/office/powerpoint/2010/main" val="2333225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6361"/>
          <p:cNvPicPr/>
          <p:nvPr/>
        </p:nvPicPr>
        <p:blipFill rotWithShape="1">
          <a:blip r:embed="rId2"/>
          <a:srcRect r="-2174" b="71255"/>
          <a:stretch/>
        </p:blipFill>
        <p:spPr>
          <a:xfrm>
            <a:off x="1089212" y="981634"/>
            <a:ext cx="9372600" cy="496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41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Структура разговора и примеры фраз для оказания эмоциональной </a:t>
            </a:r>
            <a:r>
              <a:rPr lang="ru-RU" dirty="0" smtClean="0">
                <a:effectLst/>
              </a:rPr>
              <a:t>поддержки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1588" y="2229161"/>
            <a:ext cx="88257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	Начало разговора: «Мне показалось, что в последнее время ты выглядишь расстроенным, у тебя что-то случилось?». </a:t>
            </a:r>
          </a:p>
          <a:p>
            <a:r>
              <a:rPr lang="ru-RU" dirty="0"/>
              <a:t>2.	Активное слушание. Пересказать то, что ребенок рассказал вам, чтобы он убедился, что вы действительно поняли суть услышанного и ничего не пропустили мимо ушей: «Правильно ли я тебя понял(а), что …?». </a:t>
            </a:r>
          </a:p>
          <a:p>
            <a:r>
              <a:rPr lang="ru-RU" dirty="0"/>
              <a:t>3.	Прояснение намерений: «Бывало ли тебе так тяжело, что тебе хотелось, чтобы это все поскорее закончилось?». </a:t>
            </a:r>
          </a:p>
          <a:p>
            <a:r>
              <a:rPr lang="ru-RU" dirty="0"/>
              <a:t>4.	Расширение перспективы: «Давай подумаем, какие могут быть выходы из этой ситуации? Как ты раньше справлялся с трудностями? Что бы ты сказал, если бы на твоем месте был твой друг?». </a:t>
            </a:r>
          </a:p>
          <a:p>
            <a:r>
              <a:rPr lang="ru-RU" dirty="0"/>
              <a:t>5.	Нормализация, вселение надежды: «Иногда мы все чувствуем себя подавленными, неспособными </a:t>
            </a:r>
            <a:r>
              <a:rPr lang="ru-RU" dirty="0" smtClean="0"/>
              <a:t>что либо </a:t>
            </a:r>
            <a:r>
              <a:rPr lang="ru-RU" dirty="0"/>
              <a:t>изменить, но потом это состояние проходит». </a:t>
            </a:r>
          </a:p>
        </p:txBody>
      </p:sp>
    </p:spTree>
    <p:extLst>
      <p:ext uri="{BB962C8B-B14F-4D97-AF65-F5344CB8AC3E}">
        <p14:creationId xmlns:p14="http://schemas.microsoft.com/office/powerpoint/2010/main" val="548335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Примеры ведения диалога с подростком, находящимся в кризисном </a:t>
            </a:r>
            <a:r>
              <a:rPr lang="ru-RU" dirty="0" smtClean="0">
                <a:effectLst/>
              </a:rPr>
              <a:t>состоянии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5460" y="1774965"/>
            <a:ext cx="110265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	</a:t>
            </a:r>
            <a:r>
              <a:rPr lang="ru-RU" dirty="0" smtClean="0"/>
              <a:t>ЕСЛИ </a:t>
            </a:r>
            <a:r>
              <a:rPr lang="ru-RU" dirty="0"/>
              <a:t>ВЫ СЛЫШИТЕ: «Все кажется таким </a:t>
            </a:r>
            <a:r>
              <a:rPr lang="ru-RU" dirty="0" smtClean="0"/>
              <a:t>безнадежным…..»</a:t>
            </a:r>
            <a:endParaRPr lang="ru-RU" dirty="0"/>
          </a:p>
          <a:p>
            <a:r>
              <a:rPr lang="ru-RU" dirty="0"/>
              <a:t>СКАЖИТЕ: «Иногда все мы чувствуем себя подавленными. Давай подумаем, какие у нас проблемы и какую из них надо решить в первую очередь».</a:t>
            </a:r>
          </a:p>
          <a:p>
            <a:r>
              <a:rPr lang="ru-RU" dirty="0"/>
              <a:t> НЕ ГОВОРИТЕ: «Подумай лучше о тех, кому еще хуже, чем тебе».</a:t>
            </a:r>
          </a:p>
          <a:p>
            <a:r>
              <a:rPr lang="ru-RU" dirty="0" smtClean="0"/>
              <a:t>2.</a:t>
            </a:r>
            <a:r>
              <a:rPr lang="ru-RU" dirty="0"/>
              <a:t>	ЕСЛИ ВЫ СЛЫШИТЕ: «Всем было бы лучше без меня!»,</a:t>
            </a:r>
          </a:p>
          <a:p>
            <a:r>
              <a:rPr lang="ru-RU" dirty="0"/>
              <a:t>СПРОСИТЕ: «Кому именно?», «На кого ты обижен?», «Ты очень много значишь для нас и меня беспокоит твое настроение. Скажи мне, что происходит». </a:t>
            </a:r>
          </a:p>
          <a:p>
            <a:r>
              <a:rPr lang="ru-RU" dirty="0"/>
              <a:t> НЕ ГОВОРИТЕ: «Не говори глупостей. Давай поговорим о чем-нибудь другом».</a:t>
            </a:r>
          </a:p>
          <a:p>
            <a:r>
              <a:rPr lang="ru-RU" dirty="0" smtClean="0"/>
              <a:t>3.</a:t>
            </a:r>
            <a:r>
              <a:rPr lang="ru-RU" dirty="0"/>
              <a:t>	ЕСЛИ ВЫ СЛЫШИТЕ: «Вы не понимаете меня!»,</a:t>
            </a:r>
          </a:p>
          <a:p>
            <a:r>
              <a:rPr lang="ru-RU" dirty="0"/>
              <a:t>СПРОСИТЕ: «Что я сейчас должен понять? Я действительно хочу это знать».</a:t>
            </a:r>
          </a:p>
          <a:p>
            <a:r>
              <a:rPr lang="ru-RU" dirty="0"/>
              <a:t> НЕ ГОВОРИТЕ: «Кто же может понять молодежь в наши дни?»</a:t>
            </a:r>
          </a:p>
          <a:p>
            <a:r>
              <a:rPr lang="ru-RU" dirty="0" smtClean="0"/>
              <a:t>4.</a:t>
            </a:r>
            <a:r>
              <a:rPr lang="ru-RU" dirty="0"/>
              <a:t>	ЕСЛИ ВЫ СЛЫШИТЕ: «Я совершил ужасный поступок...»,</a:t>
            </a:r>
          </a:p>
          <a:p>
            <a:r>
              <a:rPr lang="ru-RU" dirty="0"/>
              <a:t>СКАЖИТЕ: «Давай сядем и поговорим об этом».</a:t>
            </a:r>
          </a:p>
          <a:p>
            <a:r>
              <a:rPr lang="ru-RU" dirty="0"/>
              <a:t> НЕ ГОВОРИТЕ: «Что посеешь, то и пожнешь!» </a:t>
            </a:r>
          </a:p>
          <a:p>
            <a:r>
              <a:rPr lang="ru-RU" smtClean="0"/>
              <a:t>5.</a:t>
            </a:r>
            <a:r>
              <a:rPr lang="ru-RU" dirty="0"/>
              <a:t>	ЕСЛИ ВЫ СЛЫШИТЕ: «А если у меня не получится?»,</a:t>
            </a:r>
          </a:p>
          <a:p>
            <a:r>
              <a:rPr lang="ru-RU" dirty="0"/>
              <a:t>СКАЖИТЕ: «Если не получится, ничего страшного. Мы вместе подумаем, почему не получилось в этот раз и что можно сделать, чтобы получилось в следующий». </a:t>
            </a:r>
          </a:p>
          <a:p>
            <a:r>
              <a:rPr lang="ru-RU" dirty="0"/>
              <a:t> НЕ ГОВОРИТЕ: «Если не получится, значит ты недостаточно постарался!»</a:t>
            </a:r>
          </a:p>
        </p:txBody>
      </p:sp>
    </p:spTree>
    <p:extLst>
      <p:ext uri="{BB962C8B-B14F-4D97-AF65-F5344CB8AC3E}">
        <p14:creationId xmlns:p14="http://schemas.microsoft.com/office/powerpoint/2010/main" val="381093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20</TotalTime>
  <Words>45</Words>
  <Application>Microsoft Office PowerPoint</Application>
  <PresentationFormat>Широкоэкранный</PresentationFormat>
  <Paragraphs>41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Контур</vt:lpstr>
      <vt:lpstr>Проблемы подросткового возраста</vt:lpstr>
      <vt:lpstr>Кризисные ситуации для подростка</vt:lpstr>
      <vt:lpstr>Что делать, если ваш ребенок переживает кризисную ситуацию?</vt:lpstr>
      <vt:lpstr>Презентация PowerPoint</vt:lpstr>
      <vt:lpstr>Структура разговора и примеры фраз для оказания эмоциональной поддержки</vt:lpstr>
      <vt:lpstr>Примеры ведения диалога с подростком, находящимся в кризисном состоянии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подросткового возраста</dc:title>
  <dc:creator>наталья</dc:creator>
  <cp:lastModifiedBy>наталья</cp:lastModifiedBy>
  <cp:revision>3</cp:revision>
  <dcterms:created xsi:type="dcterms:W3CDTF">2023-01-31T15:21:08Z</dcterms:created>
  <dcterms:modified xsi:type="dcterms:W3CDTF">2023-01-31T15:41:15Z</dcterms:modified>
</cp:coreProperties>
</file>